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7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17"/>
  </p:notesMasterIdLst>
  <p:handoutMasterIdLst>
    <p:handoutMasterId r:id="rId18"/>
  </p:handoutMasterIdLst>
  <p:sldIdLst>
    <p:sldId id="265" r:id="rId2"/>
    <p:sldId id="279" r:id="rId3"/>
    <p:sldId id="268" r:id="rId4"/>
    <p:sldId id="266" r:id="rId5"/>
    <p:sldId id="267" r:id="rId6"/>
    <p:sldId id="278" r:id="rId7"/>
    <p:sldId id="269" r:id="rId8"/>
    <p:sldId id="273" r:id="rId9"/>
    <p:sldId id="280" r:id="rId10"/>
    <p:sldId id="270" r:id="rId11"/>
    <p:sldId id="277" r:id="rId12"/>
    <p:sldId id="272" r:id="rId13"/>
    <p:sldId id="281" r:id="rId14"/>
    <p:sldId id="260" r:id="rId15"/>
    <p:sldId id="274" r:id="rId16"/>
  </p:sldIdLst>
  <p:sldSz cx="9144000" cy="5143500" type="screen16x9"/>
  <p:notesSz cx="6858000" cy="9144000"/>
  <p:defaultTextStyle>
    <a:defPPr>
      <a:defRPr lang="en-US"/>
    </a:defPPr>
    <a:lvl1pPr marL="0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1pPr>
    <a:lvl2pPr marL="356616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2pPr>
    <a:lvl3pPr marL="713232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3pPr>
    <a:lvl4pPr marL="1069848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4pPr>
    <a:lvl5pPr marL="1426464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pos="294" userDrawn="1">
          <p15:clr>
            <a:srgbClr val="A4A3A4"/>
          </p15:clr>
        </p15:guide>
        <p15:guide id="4" orient="horz" pos="162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227" autoAdjust="0"/>
    <p:restoredTop sz="71853" autoAdjust="0"/>
  </p:normalViewPr>
  <p:slideViewPr>
    <p:cSldViewPr snapToGrid="0">
      <p:cViewPr>
        <p:scale>
          <a:sx n="123" d="100"/>
          <a:sy n="123" d="100"/>
        </p:scale>
        <p:origin x="280" y="144"/>
      </p:cViewPr>
      <p:guideLst>
        <p:guide pos="294"/>
        <p:guide orient="horz" pos="16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81" d="100"/>
          <a:sy n="81" d="100"/>
        </p:scale>
        <p:origin x="3336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Mappe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-Arbeitsblatt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Tabelle1!$B$4</c:f>
              <c:strCache>
                <c:ptCount val="1"/>
                <c:pt idx="0">
                  <c:v>Simulation Starting Setup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Tabelle1!$A$5:$A$9</c:f>
              <c:strCache>
                <c:ptCount val="1"/>
                <c:pt idx="0">
                  <c:v>Duration (in ms)</c:v>
                </c:pt>
              </c:strCache>
            </c:strRef>
          </c:cat>
          <c:val>
            <c:numRef>
              <c:f>Tabelle1!$B$5:$B$9</c:f>
              <c:numCache>
                <c:formatCode>General</c:formatCode>
                <c:ptCount val="5"/>
                <c:pt idx="0">
                  <c:v>9044</c:v>
                </c:pt>
                <c:pt idx="1">
                  <c:v>19225</c:v>
                </c:pt>
                <c:pt idx="2">
                  <c:v>20643</c:v>
                </c:pt>
                <c:pt idx="3">
                  <c:v>21545</c:v>
                </c:pt>
                <c:pt idx="4">
                  <c:v>21803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BEF-3249-B0B6-F7809AD1D00F}"/>
            </c:ext>
          </c:extLst>
        </c:ser>
        <c:ser>
          <c:idx val="1"/>
          <c:order val="1"/>
          <c:tx>
            <c:strRef>
              <c:f>Tabelle1!$C$4</c:f>
              <c:strCache>
                <c:ptCount val="1"/>
                <c:pt idx="0">
                  <c:v>Simulation After Hundred Seconds Random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Tabelle1!$A$5:$A$9</c:f>
              <c:strCache>
                <c:ptCount val="1"/>
                <c:pt idx="0">
                  <c:v>Duration (in ms)</c:v>
                </c:pt>
              </c:strCache>
            </c:strRef>
          </c:cat>
          <c:val>
            <c:numRef>
              <c:f>Tabelle1!$C$5:$C$9</c:f>
              <c:numCache>
                <c:formatCode>General</c:formatCode>
                <c:ptCount val="5"/>
                <c:pt idx="0">
                  <c:v>6253</c:v>
                </c:pt>
                <c:pt idx="1">
                  <c:v>8312</c:v>
                </c:pt>
                <c:pt idx="2">
                  <c:v>11964</c:v>
                </c:pt>
                <c:pt idx="3">
                  <c:v>14398</c:v>
                </c:pt>
                <c:pt idx="4">
                  <c:v>15521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BEF-3249-B0B6-F7809AD1D00F}"/>
            </c:ext>
          </c:extLst>
        </c:ser>
        <c:ser>
          <c:idx val="2"/>
          <c:order val="2"/>
          <c:tx>
            <c:strRef>
              <c:f>Tabelle1!$D$4</c:f>
              <c:strCache>
                <c:ptCount val="1"/>
                <c:pt idx="0">
                  <c:v>Simulation Fastest (1st Retry)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Tabelle1!$A$5:$A$9</c:f>
              <c:strCache>
                <c:ptCount val="1"/>
                <c:pt idx="0">
                  <c:v>Duration (in ms)</c:v>
                </c:pt>
              </c:strCache>
            </c:strRef>
          </c:cat>
          <c:val>
            <c:numRef>
              <c:f>Tabelle1!$D$5:$D$9</c:f>
              <c:numCache>
                <c:formatCode>General</c:formatCode>
                <c:ptCount val="5"/>
                <c:pt idx="0">
                  <c:v>4242</c:v>
                </c:pt>
                <c:pt idx="1">
                  <c:v>4718</c:v>
                </c:pt>
                <c:pt idx="2">
                  <c:v>5458</c:v>
                </c:pt>
                <c:pt idx="3">
                  <c:v>6725</c:v>
                </c:pt>
                <c:pt idx="4">
                  <c:v>9473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BEF-3249-B0B6-F7809AD1D00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83530496"/>
        <c:axId val="2145722784"/>
      </c:barChart>
      <c:catAx>
        <c:axId val="1835304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2145722784"/>
        <c:crosses val="autoZero"/>
        <c:auto val="1"/>
        <c:lblAlgn val="ctr"/>
        <c:lblOffset val="100"/>
        <c:noMultiLvlLbl val="0"/>
      </c:catAx>
      <c:valAx>
        <c:axId val="21457227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18353049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Average</a:t>
            </a:r>
            <a:r>
              <a:rPr lang="en-US" baseline="0" dirty="0"/>
              <a:t> Response Time in </a:t>
            </a:r>
            <a:r>
              <a:rPr lang="en-US" baseline="0" dirty="0" err="1"/>
              <a:t>ms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Datenreihe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Tabelle1!$A$2:$A$3</c:f>
              <c:strCache>
                <c:ptCount val="2"/>
                <c:pt idx="0">
                  <c:v>Bachelorthesis</c:v>
                </c:pt>
                <c:pt idx="1">
                  <c:v>Our Approach</c:v>
                </c:pt>
              </c:strCache>
            </c:strRef>
          </c:cat>
          <c:val>
            <c:numRef>
              <c:f>Tabelle1!$B$2:$B$3</c:f>
              <c:numCache>
                <c:formatCode>General</c:formatCode>
                <c:ptCount val="2"/>
                <c:pt idx="0">
                  <c:v>13000</c:v>
                </c:pt>
                <c:pt idx="1">
                  <c:v>4800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171-F64B-9AFC-AEAA9560C85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986386608"/>
        <c:axId val="1622673520"/>
      </c:barChart>
      <c:catAx>
        <c:axId val="9863866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1622673520"/>
        <c:crosses val="autoZero"/>
        <c:auto val="1"/>
        <c:lblAlgn val="ctr"/>
        <c:lblOffset val="100"/>
        <c:noMultiLvlLbl val="0"/>
      </c:catAx>
      <c:valAx>
        <c:axId val="162267352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9863866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468313" y="243069"/>
            <a:ext cx="5903912" cy="458788"/>
          </a:xfrm>
          <a:prstGeom prst="rect">
            <a:avLst/>
          </a:prstGeom>
        </p:spPr>
        <p:txBody>
          <a:bodyPr vert="horz" lIns="0" tIns="0" rIns="0" bIns="0" rtlCol="0"/>
          <a:lstStyle>
            <a:lvl1pPr algn="l">
              <a:defRPr sz="1200"/>
            </a:lvl1pPr>
          </a:lstStyle>
          <a:p>
            <a:r>
              <a:rPr lang="en-US" b="1"/>
              <a:t>Titel der Präsentation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5483506" y="8777812"/>
            <a:ext cx="64800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1200"/>
            </a:lvl1pPr>
          </a:lstStyle>
          <a:p>
            <a:pPr algn="l"/>
            <a:fld id="{E9AA42A2-BFB3-4A0A-A2C8-81E58374B656}" type="datetime1">
              <a:rPr lang="de-DE" sz="800" smtClean="0"/>
              <a:t>11.11.23</a:t>
            </a:fld>
            <a:endParaRPr lang="en-US" sz="80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468313" y="8777813"/>
            <a:ext cx="450000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1200"/>
            </a:lvl1pPr>
          </a:lstStyle>
          <a:p>
            <a:r>
              <a:rPr lang="en-US" sz="800"/>
              <a:t>Universität Stuttgart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6270195" y="8777813"/>
            <a:ext cx="36000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1200"/>
            </a:lvl1pPr>
          </a:lstStyle>
          <a:p>
            <a:pPr algn="l"/>
            <a:fld id="{EE9A79A6-2547-4C8F-B0ED-316280A1A122}" type="slidenum">
              <a:rPr lang="en-US" sz="800" smtClean="0"/>
              <a:pPr algn="l"/>
              <a:t>‹Nr.›</a:t>
            </a:fld>
            <a:endParaRPr lang="en-US" sz="800"/>
          </a:p>
        </p:txBody>
      </p:sp>
    </p:spTree>
    <p:extLst>
      <p:ext uri="{BB962C8B-B14F-4D97-AF65-F5344CB8AC3E}">
        <p14:creationId xmlns:p14="http://schemas.microsoft.com/office/powerpoint/2010/main" val="2561533372"/>
      </p:ext>
    </p:extLst>
  </p:cSld>
  <p:clrMap bg1="lt1" tx1="dk1" bg2="lt2" tx2="dk2" accent1="accent1" accent2="accent2" accent3="accent3" accent4="accent4" accent5="accent5" accent6="accent6" hlink="hlink" folHlink="folHlink"/>
  <p:hf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95" userDrawn="1">
          <p15:clr>
            <a:srgbClr val="F26B43"/>
          </p15:clr>
        </p15:guide>
        <p15:guide id="3" pos="4014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347680" y="256832"/>
            <a:ext cx="6113274" cy="475050"/>
          </a:xfrm>
          <a:prstGeom prst="rect">
            <a:avLst/>
          </a:prstGeom>
        </p:spPr>
        <p:txBody>
          <a:bodyPr vert="horz" lIns="0" tIns="0" rIns="0" bIns="0" rtlCol="0"/>
          <a:lstStyle>
            <a:lvl1pPr algn="l">
              <a:defRPr sz="1200" b="1"/>
            </a:lvl1pPr>
          </a:lstStyle>
          <a:p>
            <a:r>
              <a:rPr lang="en-US"/>
              <a:t>Titel der Präsentation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5295600" y="8776800"/>
            <a:ext cx="64800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800"/>
            </a:lvl1pPr>
          </a:lstStyle>
          <a:p>
            <a:fld id="{AADC248D-2B36-4937-B9C4-BCD333F06CD3}" type="datetime1">
              <a:rPr lang="de-DE" smtClean="0"/>
              <a:t>11.11.23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350" y="1020763"/>
            <a:ext cx="6792913" cy="3821112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347992" y="5016760"/>
            <a:ext cx="6112961" cy="3645977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323850" y="8776800"/>
            <a:ext cx="464415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800"/>
            </a:lvl1pPr>
          </a:lstStyle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6120175" y="8776800"/>
            <a:ext cx="36000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800"/>
            </a:lvl1pPr>
          </a:lstStyle>
          <a:p>
            <a:fld id="{05DD1DF0-DD4E-4B0C-B0FD-D16D9D2A9750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898570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180975" indent="-180975" algn="l" defTabSz="713232" rtl="0" eaLnBrk="1" latinLnBrk="0" hangingPunct="1">
      <a:lnSpc>
        <a:spcPct val="120000"/>
      </a:lnSpc>
      <a:buClr>
        <a:schemeClr val="accent1"/>
      </a:buClr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1pPr>
    <a:lvl2pPr marL="358775" indent="-177800" algn="l" defTabSz="713232" rtl="0" eaLnBrk="1" latinLnBrk="0" hangingPunct="1">
      <a:lnSpc>
        <a:spcPct val="120000"/>
      </a:lnSpc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2pPr>
    <a:lvl3pPr marL="538163" indent="-179388" algn="l" defTabSz="713232" rtl="0" eaLnBrk="1" latinLnBrk="0" hangingPunct="1">
      <a:lnSpc>
        <a:spcPct val="120000"/>
      </a:lnSpc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3pPr>
    <a:lvl4pPr marL="719138" indent="-180975" algn="l" defTabSz="713232" rtl="0" eaLnBrk="1" latinLnBrk="0" hangingPunct="1">
      <a:lnSpc>
        <a:spcPct val="120000"/>
      </a:lnSpc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4pPr>
    <a:lvl5pPr marL="896938" indent="-177800" algn="l" defTabSz="713232" rtl="0" eaLnBrk="1" latinLnBrk="0" hangingPunct="1">
      <a:lnSpc>
        <a:spcPct val="120000"/>
      </a:lnSpc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04" userDrawn="1">
          <p15:clr>
            <a:srgbClr val="F26B43"/>
          </p15:clr>
        </p15:guide>
        <p15:guide id="3" pos="4082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Introduce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Topic and </a:t>
            </a:r>
            <a:r>
              <a:rPr lang="de-DE" dirty="0" err="1"/>
              <a:t>the</a:t>
            </a:r>
            <a:r>
              <a:rPr lang="de-DE" dirty="0"/>
              <a:t> Team Members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ADC248D-2B36-4937-B9C4-BCD333F06CD3}" type="datetime1">
              <a:rPr lang="de-DE" smtClean="0"/>
              <a:t>11.11.23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74084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ADC248D-2B36-4937-B9C4-BCD333F06CD3}" type="datetime1">
              <a:rPr lang="de-DE" smtClean="0"/>
              <a:t>11.11.23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85344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Over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air</a:t>
            </a:r>
            <a:r>
              <a:rPr lang="de-DE" dirty="0"/>
              <a:t> </a:t>
            </a:r>
            <a:r>
              <a:rPr lang="de-DE" dirty="0" err="1"/>
              <a:t>updates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important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industry</a:t>
            </a:r>
            <a:r>
              <a:rPr lang="de-DE" dirty="0"/>
              <a:t>,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example</a:t>
            </a:r>
            <a:r>
              <a:rPr lang="de-DE" dirty="0"/>
              <a:t> </a:t>
            </a: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happens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a </a:t>
            </a:r>
            <a:r>
              <a:rPr lang="de-DE" dirty="0" err="1"/>
              <a:t>mandatory</a:t>
            </a:r>
            <a:r>
              <a:rPr lang="de-DE" dirty="0"/>
              <a:t> </a:t>
            </a:r>
            <a:r>
              <a:rPr lang="de-DE" dirty="0" err="1"/>
              <a:t>security</a:t>
            </a:r>
            <a:r>
              <a:rPr lang="de-DE" dirty="0"/>
              <a:t> update and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want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update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fleet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fast </a:t>
            </a:r>
            <a:r>
              <a:rPr lang="de-DE" dirty="0" err="1"/>
              <a:t>as</a:t>
            </a:r>
            <a:r>
              <a:rPr lang="de-DE" dirty="0"/>
              <a:t> possible</a:t>
            </a:r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ADC248D-2B36-4937-B9C4-BCD333F06CD3}" type="datetime1">
              <a:rPr lang="de-DE" smtClean="0"/>
              <a:t>11.11.23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25206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>
                <a:effectLst/>
                <a:latin typeface="Helvetica Neue" panose="02000503000000020004" pitchFamily="2" charset="0"/>
              </a:rPr>
              <a:t>How</a:t>
            </a:r>
            <a:r>
              <a:rPr lang="de-DE" dirty="0">
                <a:effectLst/>
                <a:latin typeface="Helvetica Neue" panose="02000503000000020004" pitchFamily="2" charset="0"/>
              </a:rPr>
              <a:t> </a:t>
            </a:r>
            <a:r>
              <a:rPr lang="de-DE" dirty="0" err="1">
                <a:effectLst/>
                <a:latin typeface="Helvetica Neue" panose="02000503000000020004" pitchFamily="2" charset="0"/>
              </a:rPr>
              <a:t>did</a:t>
            </a:r>
            <a:r>
              <a:rPr lang="de-DE" dirty="0">
                <a:effectLst/>
                <a:latin typeface="Helvetica Neue" panose="02000503000000020004" pitchFamily="2" charset="0"/>
              </a:rPr>
              <a:t> </a:t>
            </a:r>
            <a:r>
              <a:rPr lang="de-DE" dirty="0" err="1">
                <a:effectLst/>
                <a:latin typeface="Helvetica Neue" panose="02000503000000020004" pitchFamily="2" charset="0"/>
              </a:rPr>
              <a:t>we</a:t>
            </a:r>
            <a:r>
              <a:rPr lang="de-DE" dirty="0">
                <a:effectLst/>
                <a:latin typeface="Helvetica Neue" panose="02000503000000020004" pitchFamily="2" charset="0"/>
              </a:rPr>
              <a:t> </a:t>
            </a:r>
            <a:r>
              <a:rPr lang="de-DE" dirty="0" err="1">
                <a:effectLst/>
                <a:latin typeface="Helvetica Neue" panose="02000503000000020004" pitchFamily="2" charset="0"/>
              </a:rPr>
              <a:t>start</a:t>
            </a:r>
            <a:r>
              <a:rPr lang="de-DE" dirty="0">
                <a:effectLst/>
                <a:latin typeface="Helvetica Neue" panose="02000503000000020004" pitchFamily="2" charset="0"/>
              </a:rPr>
              <a:t>?</a:t>
            </a:r>
          </a:p>
          <a:p>
            <a:r>
              <a:rPr lang="de-DE" dirty="0">
                <a:effectLst/>
                <a:latin typeface="Helvetica Neue" panose="02000503000000020004" pitchFamily="2" charset="0"/>
              </a:rPr>
              <a:t>1st </a:t>
            </a:r>
            <a:r>
              <a:rPr lang="de-DE" dirty="0" err="1">
                <a:effectLst/>
                <a:latin typeface="Helvetica Neue" panose="02000503000000020004" pitchFamily="2" charset="0"/>
              </a:rPr>
              <a:t>we</a:t>
            </a:r>
            <a:r>
              <a:rPr lang="de-DE" dirty="0">
                <a:effectLst/>
                <a:latin typeface="Helvetica Neue" panose="02000503000000020004" pitchFamily="2" charset="0"/>
              </a:rPr>
              <a:t> </a:t>
            </a:r>
            <a:r>
              <a:rPr lang="de-DE" dirty="0" err="1">
                <a:effectLst/>
                <a:latin typeface="Helvetica Neue" panose="02000503000000020004" pitchFamily="2" charset="0"/>
              </a:rPr>
              <a:t>tried</a:t>
            </a:r>
            <a:r>
              <a:rPr lang="de-DE" dirty="0">
                <a:effectLst/>
                <a:latin typeface="Helvetica Neue" panose="02000503000000020004" pitchFamily="2" charset="0"/>
              </a:rPr>
              <a:t> </a:t>
            </a:r>
            <a:r>
              <a:rPr lang="de-DE" dirty="0" err="1">
                <a:effectLst/>
                <a:latin typeface="Helvetica Neue" panose="02000503000000020004" pitchFamily="2" charset="0"/>
              </a:rPr>
              <a:t>to</a:t>
            </a:r>
            <a:r>
              <a:rPr lang="de-DE" dirty="0">
                <a:effectLst/>
                <a:latin typeface="Helvetica Neue" panose="02000503000000020004" pitchFamily="2" charset="0"/>
              </a:rPr>
              <a:t> connect </a:t>
            </a:r>
            <a:r>
              <a:rPr lang="de-DE" dirty="0" err="1">
                <a:effectLst/>
                <a:latin typeface="Helvetica Neue" panose="02000503000000020004" pitchFamily="2" charset="0"/>
              </a:rPr>
              <a:t>the</a:t>
            </a:r>
            <a:r>
              <a:rPr lang="de-DE" dirty="0">
                <a:effectLst/>
                <a:latin typeface="Helvetica Neue" panose="02000503000000020004" pitchFamily="2" charset="0"/>
              </a:rPr>
              <a:t> </a:t>
            </a:r>
            <a:r>
              <a:rPr lang="de-DE" dirty="0" err="1">
                <a:effectLst/>
                <a:latin typeface="Helvetica Neue" panose="02000503000000020004" pitchFamily="2" charset="0"/>
              </a:rPr>
              <a:t>clients</a:t>
            </a:r>
            <a:r>
              <a:rPr lang="de-DE" dirty="0">
                <a:effectLst/>
                <a:latin typeface="Helvetica Neue" panose="02000503000000020004" pitchFamily="2" charset="0"/>
              </a:rPr>
              <a:t> in </a:t>
            </a:r>
            <a:r>
              <a:rPr lang="de-DE" dirty="0" err="1">
                <a:effectLst/>
                <a:latin typeface="Helvetica Neue" panose="02000503000000020004" pitchFamily="2" charset="0"/>
              </a:rPr>
              <a:t>the</a:t>
            </a:r>
            <a:r>
              <a:rPr lang="de-DE" dirty="0">
                <a:effectLst/>
                <a:latin typeface="Helvetica Neue" panose="02000503000000020004" pitchFamily="2" charset="0"/>
              </a:rPr>
              <a:t> 5G</a:t>
            </a:r>
          </a:p>
          <a:p>
            <a:r>
              <a:rPr lang="de-DE" dirty="0" err="1">
                <a:effectLst/>
                <a:latin typeface="Helvetica Neue" panose="02000503000000020004" pitchFamily="2" charset="0"/>
              </a:rPr>
              <a:t>What</a:t>
            </a:r>
            <a:r>
              <a:rPr lang="de-DE" dirty="0">
                <a:effectLst/>
                <a:latin typeface="Helvetica Neue" panose="02000503000000020004" pitchFamily="2" charset="0"/>
              </a:rPr>
              <a:t> </a:t>
            </a:r>
            <a:r>
              <a:rPr lang="de-DE" dirty="0" err="1">
                <a:effectLst/>
                <a:latin typeface="Helvetica Neue" panose="02000503000000020004" pitchFamily="2" charset="0"/>
              </a:rPr>
              <a:t>happened</a:t>
            </a:r>
            <a:r>
              <a:rPr lang="de-DE" dirty="0">
                <a:effectLst/>
                <a:latin typeface="Helvetica Neue" panose="02000503000000020004" pitchFamily="2" charset="0"/>
              </a:rPr>
              <a:t>? Well </a:t>
            </a:r>
            <a:r>
              <a:rPr lang="de-DE" dirty="0" err="1">
                <a:effectLst/>
                <a:latin typeface="Helvetica Neue" panose="02000503000000020004" pitchFamily="2" charset="0"/>
              </a:rPr>
              <a:t>we</a:t>
            </a:r>
            <a:r>
              <a:rPr lang="de-DE" dirty="0">
                <a:effectLst/>
                <a:latin typeface="Helvetica Neue" panose="02000503000000020004" pitchFamily="2" charset="0"/>
              </a:rPr>
              <a:t> </a:t>
            </a:r>
            <a:r>
              <a:rPr lang="de-DE" dirty="0" err="1">
                <a:effectLst/>
                <a:latin typeface="Helvetica Neue" panose="02000503000000020004" pitchFamily="2" charset="0"/>
              </a:rPr>
              <a:t>got</a:t>
            </a:r>
            <a:r>
              <a:rPr lang="de-DE" dirty="0">
                <a:effectLst/>
                <a:latin typeface="Helvetica Neue" panose="02000503000000020004" pitchFamily="2" charset="0"/>
              </a:rPr>
              <a:t> Errors </a:t>
            </a:r>
          </a:p>
          <a:p>
            <a:r>
              <a:rPr lang="de-DE" dirty="0">
                <a:effectLst/>
                <a:latin typeface="Helvetica Neue" panose="02000503000000020004" pitchFamily="2" charset="0"/>
              </a:rPr>
              <a:t>(</a:t>
            </a:r>
            <a:r>
              <a:rPr lang="de-DE" dirty="0" err="1">
                <a:effectLst/>
                <a:latin typeface="Helvetica Neue" panose="02000503000000020004" pitchFamily="2" charset="0"/>
              </a:rPr>
              <a:t>click</a:t>
            </a:r>
            <a:r>
              <a:rPr lang="de-DE" dirty="0">
                <a:effectLst/>
                <a:latin typeface="Helvetica Neue" panose="02000503000000020004" pitchFamily="2" charset="0"/>
              </a:rPr>
              <a:t>)</a:t>
            </a:r>
          </a:p>
          <a:p>
            <a:r>
              <a:rPr lang="de-DE" dirty="0" err="1">
                <a:effectLst/>
                <a:latin typeface="Helvetica Neue" panose="02000503000000020004" pitchFamily="2" charset="0"/>
              </a:rPr>
              <a:t>While</a:t>
            </a:r>
            <a:r>
              <a:rPr lang="de-DE" dirty="0">
                <a:effectLst/>
                <a:latin typeface="Helvetica Neue" panose="02000503000000020004" pitchFamily="2" charset="0"/>
              </a:rPr>
              <a:t> </a:t>
            </a:r>
            <a:r>
              <a:rPr lang="de-DE" dirty="0" err="1">
                <a:effectLst/>
                <a:latin typeface="Helvetica Neue" panose="02000503000000020004" pitchFamily="2" charset="0"/>
              </a:rPr>
              <a:t>fixing</a:t>
            </a:r>
            <a:r>
              <a:rPr lang="de-DE" dirty="0">
                <a:effectLst/>
                <a:latin typeface="Helvetica Neue" panose="02000503000000020004" pitchFamily="2" charset="0"/>
              </a:rPr>
              <a:t> </a:t>
            </a:r>
            <a:r>
              <a:rPr lang="de-DE" dirty="0" err="1">
                <a:effectLst/>
                <a:latin typeface="Helvetica Neue" panose="02000503000000020004" pitchFamily="2" charset="0"/>
              </a:rPr>
              <a:t>our</a:t>
            </a:r>
            <a:r>
              <a:rPr lang="de-DE" dirty="0">
                <a:effectLst/>
                <a:latin typeface="Helvetica Neue" panose="02000503000000020004" pitchFamily="2" charset="0"/>
              </a:rPr>
              <a:t> </a:t>
            </a:r>
            <a:r>
              <a:rPr lang="de-DE" dirty="0" err="1">
                <a:effectLst/>
                <a:latin typeface="Helvetica Neue" panose="02000503000000020004" pitchFamily="2" charset="0"/>
              </a:rPr>
              <a:t>errors</a:t>
            </a:r>
            <a:r>
              <a:rPr lang="de-DE" dirty="0">
                <a:effectLst/>
                <a:latin typeface="Helvetica Neue" panose="02000503000000020004" pitchFamily="2" charset="0"/>
              </a:rPr>
              <a:t> </a:t>
            </a:r>
            <a:r>
              <a:rPr lang="de-DE" dirty="0" err="1">
                <a:effectLst/>
                <a:latin typeface="Helvetica Neue" panose="02000503000000020004" pitchFamily="2" charset="0"/>
              </a:rPr>
              <a:t>we</a:t>
            </a:r>
            <a:r>
              <a:rPr lang="de-DE" dirty="0">
                <a:effectLst/>
                <a:latin typeface="Helvetica Neue" panose="02000503000000020004" pitchFamily="2" charset="0"/>
              </a:rPr>
              <a:t> </a:t>
            </a:r>
            <a:r>
              <a:rPr lang="de-DE" dirty="0" err="1">
                <a:effectLst/>
                <a:latin typeface="Helvetica Neue" panose="02000503000000020004" pitchFamily="2" charset="0"/>
              </a:rPr>
              <a:t>were</a:t>
            </a:r>
            <a:r>
              <a:rPr lang="de-DE" dirty="0">
                <a:effectLst/>
                <a:latin typeface="Helvetica Neue" panose="02000503000000020004" pitchFamily="2" charset="0"/>
              </a:rPr>
              <a:t> </a:t>
            </a:r>
            <a:r>
              <a:rPr lang="de-DE" dirty="0" err="1">
                <a:effectLst/>
                <a:latin typeface="Helvetica Neue" panose="02000503000000020004" pitchFamily="2" charset="0"/>
              </a:rPr>
              <a:t>setting</a:t>
            </a:r>
            <a:r>
              <a:rPr lang="de-DE" dirty="0">
                <a:effectLst/>
                <a:latin typeface="Helvetica Neue" panose="02000503000000020004" pitchFamily="2" charset="0"/>
              </a:rPr>
              <a:t> </a:t>
            </a:r>
            <a:r>
              <a:rPr lang="de-DE" dirty="0" err="1">
                <a:effectLst/>
                <a:latin typeface="Helvetica Neue" panose="02000503000000020004" pitchFamily="2" charset="0"/>
              </a:rPr>
              <a:t>up</a:t>
            </a:r>
            <a:r>
              <a:rPr lang="de-DE" dirty="0">
                <a:effectLst/>
                <a:latin typeface="Helvetica Neue" panose="02000503000000020004" pitchFamily="2" charset="0"/>
              </a:rPr>
              <a:t> </a:t>
            </a:r>
            <a:r>
              <a:rPr lang="de-DE" dirty="0" err="1">
                <a:effectLst/>
                <a:latin typeface="Helvetica Neue" panose="02000503000000020004" pitchFamily="2" charset="0"/>
              </a:rPr>
              <a:t>our</a:t>
            </a:r>
            <a:r>
              <a:rPr lang="de-DE" dirty="0">
                <a:effectLst/>
                <a:latin typeface="Helvetica Neue" panose="02000503000000020004" pitchFamily="2" charset="0"/>
              </a:rPr>
              <a:t> </a:t>
            </a:r>
            <a:r>
              <a:rPr lang="de-DE" dirty="0" err="1">
                <a:effectLst/>
                <a:latin typeface="Helvetica Neue" panose="02000503000000020004" pitchFamily="2" charset="0"/>
              </a:rPr>
              <a:t>clients</a:t>
            </a:r>
            <a:r>
              <a:rPr lang="de-DE" dirty="0">
                <a:effectLst/>
                <a:latin typeface="Helvetica Neue" panose="02000503000000020004" pitchFamily="2" charset="0"/>
              </a:rPr>
              <a:t> and </a:t>
            </a:r>
            <a:r>
              <a:rPr lang="de-DE" dirty="0" err="1">
                <a:effectLst/>
                <a:latin typeface="Helvetica Neue" panose="02000503000000020004" pitchFamily="2" charset="0"/>
              </a:rPr>
              <a:t>our</a:t>
            </a:r>
            <a:r>
              <a:rPr lang="de-DE" dirty="0">
                <a:effectLst/>
                <a:latin typeface="Helvetica Neue" panose="02000503000000020004" pitchFamily="2" charset="0"/>
              </a:rPr>
              <a:t> </a:t>
            </a:r>
            <a:r>
              <a:rPr lang="de-DE" dirty="0" err="1">
                <a:effectLst/>
                <a:latin typeface="Helvetica Neue" panose="02000503000000020004" pitchFamily="2" charset="0"/>
              </a:rPr>
              <a:t>server</a:t>
            </a:r>
            <a:r>
              <a:rPr lang="de-DE" dirty="0">
                <a:effectLst/>
                <a:latin typeface="Helvetica Neue" panose="02000503000000020004" pitchFamily="2" charset="0"/>
              </a:rPr>
              <a:t> in ordert </a:t>
            </a:r>
            <a:r>
              <a:rPr lang="de-DE" dirty="0" err="1">
                <a:effectLst/>
                <a:latin typeface="Helvetica Neue" panose="02000503000000020004" pitchFamily="2" charset="0"/>
              </a:rPr>
              <a:t>to</a:t>
            </a:r>
            <a:r>
              <a:rPr lang="de-DE" dirty="0">
                <a:effectLst/>
                <a:latin typeface="Helvetica Neue" panose="02000503000000020004" pitchFamily="2" charset="0"/>
              </a:rPr>
              <a:t> </a:t>
            </a:r>
            <a:r>
              <a:rPr lang="de-DE" dirty="0" err="1">
                <a:effectLst/>
                <a:latin typeface="Helvetica Neue" panose="02000503000000020004" pitchFamily="2" charset="0"/>
              </a:rPr>
              <a:t>start</a:t>
            </a:r>
            <a:r>
              <a:rPr lang="de-DE" dirty="0">
                <a:effectLst/>
                <a:latin typeface="Helvetica Neue" panose="02000503000000020004" pitchFamily="2" charset="0"/>
              </a:rPr>
              <a:t> </a:t>
            </a:r>
            <a:r>
              <a:rPr lang="de-DE" dirty="0" err="1">
                <a:effectLst/>
                <a:latin typeface="Helvetica Neue" panose="02000503000000020004" pitchFamily="2" charset="0"/>
              </a:rPr>
              <a:t>the</a:t>
            </a:r>
            <a:r>
              <a:rPr lang="de-DE" dirty="0">
                <a:effectLst/>
                <a:latin typeface="Helvetica Neue" panose="02000503000000020004" pitchFamily="2" charset="0"/>
              </a:rPr>
              <a:t> </a:t>
            </a:r>
            <a:r>
              <a:rPr lang="de-DE" dirty="0" err="1">
                <a:effectLst/>
                <a:latin typeface="Helvetica Neue" panose="02000503000000020004" pitchFamily="2" charset="0"/>
              </a:rPr>
              <a:t>simulation</a:t>
            </a:r>
            <a:r>
              <a:rPr lang="de-DE" dirty="0">
                <a:effectLst/>
                <a:latin typeface="Helvetica Neue" panose="02000503000000020004" pitchFamily="2" charset="0"/>
              </a:rPr>
              <a:t>. </a:t>
            </a:r>
            <a:br>
              <a:rPr lang="de-DE" dirty="0">
                <a:effectLst/>
                <a:latin typeface="Helvetica Neue" panose="02000503000000020004" pitchFamily="2" charset="0"/>
              </a:rPr>
            </a:br>
            <a:r>
              <a:rPr lang="de-DE" dirty="0">
                <a:effectLst/>
                <a:latin typeface="Helvetica Neue" panose="02000503000000020004" pitchFamily="2" charset="0"/>
              </a:rPr>
              <a:t>Here </a:t>
            </a:r>
            <a:r>
              <a:rPr lang="de-DE" dirty="0" err="1">
                <a:effectLst/>
                <a:latin typeface="Helvetica Neue" panose="02000503000000020004" pitchFamily="2" charset="0"/>
              </a:rPr>
              <a:t>we</a:t>
            </a:r>
            <a:r>
              <a:rPr lang="de-DE" dirty="0">
                <a:effectLst/>
                <a:latin typeface="Helvetica Neue" panose="02000503000000020004" pitchFamily="2" charset="0"/>
              </a:rPr>
              <a:t> </a:t>
            </a:r>
            <a:r>
              <a:rPr lang="de-DE" dirty="0" err="1">
                <a:effectLst/>
                <a:latin typeface="Helvetica Neue" panose="02000503000000020004" pitchFamily="2" charset="0"/>
              </a:rPr>
              <a:t>run</a:t>
            </a:r>
            <a:r>
              <a:rPr lang="de-DE" dirty="0">
                <a:effectLst/>
                <a:latin typeface="Helvetica Neue" panose="02000503000000020004" pitchFamily="2" charset="0"/>
              </a:rPr>
              <a:t> in </a:t>
            </a:r>
            <a:r>
              <a:rPr lang="de-DE" dirty="0" err="1">
                <a:effectLst/>
                <a:latin typeface="Helvetica Neue" panose="02000503000000020004" pitchFamily="2" charset="0"/>
              </a:rPr>
              <a:t>the</a:t>
            </a:r>
            <a:r>
              <a:rPr lang="de-DE" dirty="0">
                <a:effectLst/>
                <a:latin typeface="Helvetica Neue" panose="02000503000000020004" pitchFamily="2" charset="0"/>
              </a:rPr>
              <a:t> </a:t>
            </a:r>
            <a:r>
              <a:rPr lang="de-DE" dirty="0" err="1">
                <a:effectLst/>
                <a:latin typeface="Helvetica Neue" panose="02000503000000020004" pitchFamily="2" charset="0"/>
              </a:rPr>
              <a:t>next</a:t>
            </a:r>
            <a:r>
              <a:rPr lang="de-DE" dirty="0">
                <a:effectLst/>
                <a:latin typeface="Helvetica Neue" panose="02000503000000020004" pitchFamily="2" charset="0"/>
              </a:rPr>
              <a:t> </a:t>
            </a:r>
            <a:r>
              <a:rPr lang="de-DE" dirty="0" err="1">
                <a:effectLst/>
                <a:latin typeface="Helvetica Neue" panose="02000503000000020004" pitchFamily="2" charset="0"/>
              </a:rPr>
              <a:t>errors</a:t>
            </a:r>
            <a:r>
              <a:rPr lang="de-DE" dirty="0">
                <a:effectLst/>
                <a:latin typeface="Helvetica Neue" panose="02000503000000020004" pitchFamily="2" charset="0"/>
              </a:rPr>
              <a:t>,</a:t>
            </a:r>
          </a:p>
          <a:p>
            <a:r>
              <a:rPr lang="de-DE" dirty="0">
                <a:effectLst/>
                <a:latin typeface="Helvetica Neue" panose="02000503000000020004" pitchFamily="2" charset="0"/>
              </a:rPr>
              <a:t>(Click) - </a:t>
            </a:r>
            <a:r>
              <a:rPr lang="de-DE" dirty="0" err="1">
                <a:effectLst/>
                <a:latin typeface="Helvetica Neue" panose="02000503000000020004" pitchFamily="2" charset="0"/>
              </a:rPr>
              <a:t>failed</a:t>
            </a:r>
            <a:r>
              <a:rPr lang="de-DE" dirty="0">
                <a:effectLst/>
                <a:latin typeface="Helvetica Neue" panose="02000503000000020004" pitchFamily="2" charset="0"/>
              </a:rPr>
              <a:t> </a:t>
            </a:r>
            <a:r>
              <a:rPr lang="de-DE" dirty="0" err="1">
                <a:effectLst/>
                <a:latin typeface="Helvetica Neue" panose="02000503000000020004" pitchFamily="2" charset="0"/>
              </a:rPr>
              <a:t>packages</a:t>
            </a:r>
            <a:r>
              <a:rPr lang="de-DE" dirty="0">
                <a:effectLst/>
                <a:latin typeface="Helvetica Neue" panose="02000503000000020004" pitchFamily="2" charset="0"/>
              </a:rPr>
              <a:t>. </a:t>
            </a:r>
          </a:p>
          <a:p>
            <a:r>
              <a:rPr lang="de-DE" dirty="0">
                <a:effectLst/>
                <a:latin typeface="Helvetica Neue" panose="02000503000000020004" pitchFamily="2" charset="0"/>
              </a:rPr>
              <a:t>But was </a:t>
            </a:r>
            <a:r>
              <a:rPr lang="de-DE" dirty="0" err="1">
                <a:effectLst/>
                <a:latin typeface="Helvetica Neue" panose="02000503000000020004" pitchFamily="2" charset="0"/>
              </a:rPr>
              <a:t>is</a:t>
            </a:r>
            <a:r>
              <a:rPr lang="de-DE" dirty="0">
                <a:effectLst/>
                <a:latin typeface="Helvetica Neue" panose="02000503000000020004" pitchFamily="2" charset="0"/>
              </a:rPr>
              <a:t> </a:t>
            </a:r>
            <a:r>
              <a:rPr lang="de-DE" dirty="0" err="1">
                <a:effectLst/>
                <a:latin typeface="Helvetica Neue" panose="02000503000000020004" pitchFamily="2" charset="0"/>
              </a:rPr>
              <a:t>our</a:t>
            </a:r>
            <a:r>
              <a:rPr lang="de-DE" dirty="0">
                <a:effectLst/>
                <a:latin typeface="Helvetica Neue" panose="02000503000000020004" pitchFamily="2" charset="0"/>
              </a:rPr>
              <a:t> </a:t>
            </a:r>
            <a:r>
              <a:rPr lang="de-DE" dirty="0" err="1">
                <a:effectLst/>
                <a:latin typeface="Helvetica Neue" panose="02000503000000020004" pitchFamily="2" charset="0"/>
              </a:rPr>
              <a:t>topic</a:t>
            </a:r>
            <a:r>
              <a:rPr lang="de-DE" dirty="0">
                <a:effectLst/>
                <a:latin typeface="Helvetica Neue" panose="02000503000000020004" pitchFamily="2" charset="0"/>
              </a:rPr>
              <a:t> </a:t>
            </a:r>
            <a:r>
              <a:rPr lang="de-DE" dirty="0" err="1">
                <a:effectLst/>
                <a:latin typeface="Helvetica Neue" panose="02000503000000020004" pitchFamily="2" charset="0"/>
              </a:rPr>
              <a:t>about</a:t>
            </a:r>
            <a:r>
              <a:rPr lang="de-DE" dirty="0">
                <a:effectLst/>
                <a:latin typeface="Helvetica Neue" panose="02000503000000020004" pitchFamily="2" charset="0"/>
              </a:rPr>
              <a:t>?</a:t>
            </a:r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ADC248D-2B36-4937-B9C4-BCD333F06CD3}" type="datetime1">
              <a:rPr lang="de-DE" smtClean="0"/>
              <a:t>11.11.23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90416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>
                <a:effectLst/>
                <a:latin typeface="Helvetica Neue" panose="02000503000000020004" pitchFamily="2" charset="0"/>
              </a:rPr>
              <a:t>This </a:t>
            </a:r>
            <a:r>
              <a:rPr lang="de-DE" dirty="0" err="1">
                <a:effectLst/>
                <a:latin typeface="Helvetica Neue" panose="02000503000000020004" pitchFamily="2" charset="0"/>
              </a:rPr>
              <a:t>work</a:t>
            </a:r>
            <a:r>
              <a:rPr lang="de-DE" dirty="0">
                <a:effectLst/>
                <a:latin typeface="Helvetica Neue" panose="02000503000000020004" pitchFamily="2" charset="0"/>
              </a:rPr>
              <a:t> </a:t>
            </a:r>
            <a:r>
              <a:rPr lang="de-DE" dirty="0" err="1">
                <a:effectLst/>
                <a:latin typeface="Helvetica Neue" panose="02000503000000020004" pitchFamily="2" charset="0"/>
              </a:rPr>
              <a:t>is</a:t>
            </a:r>
            <a:r>
              <a:rPr lang="de-DE" dirty="0">
                <a:effectLst/>
                <a:latin typeface="Helvetica Neue" panose="02000503000000020004" pitchFamily="2" charset="0"/>
              </a:rPr>
              <a:t> </a:t>
            </a:r>
            <a:r>
              <a:rPr lang="de-DE" dirty="0" err="1">
                <a:effectLst/>
                <a:latin typeface="Helvetica Neue" panose="02000503000000020004" pitchFamily="2" charset="0"/>
              </a:rPr>
              <a:t>based</a:t>
            </a:r>
            <a:r>
              <a:rPr lang="de-DE" dirty="0">
                <a:effectLst/>
                <a:latin typeface="Helvetica Neue" panose="02000503000000020004" pitchFamily="2" charset="0"/>
              </a:rPr>
              <a:t> on a </a:t>
            </a:r>
            <a:r>
              <a:rPr lang="de-DE" dirty="0" err="1">
                <a:effectLst/>
                <a:latin typeface="Helvetica Neue" panose="02000503000000020004" pitchFamily="2" charset="0"/>
              </a:rPr>
              <a:t>bachelor</a:t>
            </a:r>
            <a:r>
              <a:rPr lang="de-DE" dirty="0">
                <a:effectLst/>
                <a:latin typeface="Helvetica Neue" panose="02000503000000020004" pitchFamily="2" charset="0"/>
              </a:rPr>
              <a:t> </a:t>
            </a:r>
            <a:r>
              <a:rPr lang="de-DE" dirty="0" err="1">
                <a:effectLst/>
                <a:latin typeface="Helvetica Neue" panose="02000503000000020004" pitchFamily="2" charset="0"/>
              </a:rPr>
              <a:t>thesis</a:t>
            </a:r>
            <a:r>
              <a:rPr lang="de-DE" dirty="0">
                <a:effectLst/>
                <a:latin typeface="Helvetica Neue" panose="02000503000000020004" pitchFamily="2" charset="0"/>
              </a:rPr>
              <a:t> </a:t>
            </a:r>
            <a:r>
              <a:rPr lang="de-DE" dirty="0" err="1">
                <a:effectLst/>
                <a:latin typeface="Helvetica Neue" panose="02000503000000020004" pitchFamily="2" charset="0"/>
              </a:rPr>
              <a:t>of</a:t>
            </a:r>
            <a:r>
              <a:rPr lang="de-DE" dirty="0">
                <a:effectLst/>
                <a:latin typeface="Helvetica Neue" panose="02000503000000020004" pitchFamily="2" charset="0"/>
              </a:rPr>
              <a:t> a </a:t>
            </a:r>
            <a:r>
              <a:rPr lang="de-DE" dirty="0" err="1">
                <a:effectLst/>
                <a:latin typeface="Helvetica Neue" panose="02000503000000020004" pitchFamily="2" charset="0"/>
              </a:rPr>
              <a:t>student</a:t>
            </a:r>
            <a:r>
              <a:rPr lang="de-DE" dirty="0">
                <a:effectLst/>
                <a:latin typeface="Helvetica Neue" panose="02000503000000020004" pitchFamily="2" charset="0"/>
              </a:rPr>
              <a:t>.</a:t>
            </a:r>
          </a:p>
          <a:p>
            <a:r>
              <a:rPr lang="de-DE" dirty="0">
                <a:effectLst/>
                <a:latin typeface="Helvetica Neue" panose="02000503000000020004" pitchFamily="2" charset="0"/>
              </a:rPr>
              <a:t>He </a:t>
            </a:r>
            <a:r>
              <a:rPr lang="de-DE" dirty="0" err="1">
                <a:effectLst/>
                <a:latin typeface="Helvetica Neue" panose="02000503000000020004" pitchFamily="2" charset="0"/>
              </a:rPr>
              <a:t>deployed</a:t>
            </a:r>
            <a:r>
              <a:rPr lang="de-DE" dirty="0">
                <a:effectLst/>
                <a:latin typeface="Helvetica Neue" panose="02000503000000020004" pitchFamily="2" charset="0"/>
              </a:rPr>
              <a:t> </a:t>
            </a:r>
            <a:r>
              <a:rPr lang="de-DE" dirty="0" err="1">
                <a:effectLst/>
                <a:latin typeface="Helvetica Neue" panose="02000503000000020004" pitchFamily="2" charset="0"/>
              </a:rPr>
              <a:t>some</a:t>
            </a:r>
            <a:r>
              <a:rPr lang="de-DE" dirty="0">
                <a:effectLst/>
                <a:latin typeface="Helvetica Neue" panose="02000503000000020004" pitchFamily="2" charset="0"/>
              </a:rPr>
              <a:t> </a:t>
            </a:r>
            <a:r>
              <a:rPr lang="de-DE" dirty="0" err="1">
                <a:effectLst/>
                <a:latin typeface="Helvetica Neue" panose="02000503000000020004" pitchFamily="2" charset="0"/>
              </a:rPr>
              <a:t>clients</a:t>
            </a:r>
            <a:r>
              <a:rPr lang="de-DE" dirty="0">
                <a:effectLst/>
                <a:latin typeface="Helvetica Neue" panose="02000503000000020004" pitchFamily="2" charset="0"/>
              </a:rPr>
              <a:t> and </a:t>
            </a:r>
            <a:r>
              <a:rPr lang="de-DE" dirty="0" err="1">
                <a:effectLst/>
                <a:latin typeface="Helvetica Neue" panose="02000503000000020004" pitchFamily="2" charset="0"/>
              </a:rPr>
              <a:t>server</a:t>
            </a:r>
            <a:r>
              <a:rPr lang="de-DE" dirty="0">
                <a:effectLst/>
                <a:latin typeface="Helvetica Neue" panose="02000503000000020004" pitchFamily="2" charset="0"/>
              </a:rPr>
              <a:t> in </a:t>
            </a:r>
            <a:r>
              <a:rPr lang="de-DE" dirty="0" err="1">
                <a:effectLst/>
                <a:latin typeface="Helvetica Neue" panose="02000503000000020004" pitchFamily="2" charset="0"/>
              </a:rPr>
              <a:t>the</a:t>
            </a:r>
            <a:r>
              <a:rPr lang="de-DE" dirty="0">
                <a:effectLst/>
                <a:latin typeface="Helvetica Neue" panose="02000503000000020004" pitchFamily="2" charset="0"/>
              </a:rPr>
              <a:t> </a:t>
            </a:r>
            <a:r>
              <a:rPr lang="de-DE" dirty="0" err="1">
                <a:effectLst/>
                <a:latin typeface="Helvetica Neue" panose="02000503000000020004" pitchFamily="2" charset="0"/>
              </a:rPr>
              <a:t>cloud</a:t>
            </a:r>
            <a:r>
              <a:rPr lang="de-DE" dirty="0">
                <a:effectLst/>
                <a:latin typeface="Helvetica Neue" panose="02000503000000020004" pitchFamily="2" charset="0"/>
              </a:rPr>
              <a:t> via </a:t>
            </a:r>
            <a:r>
              <a:rPr lang="de-DE" dirty="0" err="1">
                <a:effectLst/>
                <a:latin typeface="Helvetica Neue" panose="02000503000000020004" pitchFamily="2" charset="0"/>
              </a:rPr>
              <a:t>docker</a:t>
            </a:r>
            <a:r>
              <a:rPr lang="de-DE" dirty="0">
                <a:effectLst/>
                <a:latin typeface="Helvetica Neue" panose="02000503000000020004" pitchFamily="2" charset="0"/>
              </a:rPr>
              <a:t> </a:t>
            </a:r>
            <a:r>
              <a:rPr lang="de-DE" dirty="0" err="1">
                <a:effectLst/>
                <a:latin typeface="Helvetica Neue" panose="02000503000000020004" pitchFamily="2" charset="0"/>
              </a:rPr>
              <a:t>container</a:t>
            </a:r>
            <a:r>
              <a:rPr lang="de-DE" dirty="0">
                <a:effectLst/>
                <a:latin typeface="Helvetica Neue" panose="02000503000000020004" pitchFamily="2" charset="0"/>
              </a:rPr>
              <a:t> and </a:t>
            </a:r>
            <a:r>
              <a:rPr lang="de-DE" dirty="0" err="1">
                <a:effectLst/>
                <a:latin typeface="Helvetica Neue" panose="02000503000000020004" pitchFamily="2" charset="0"/>
              </a:rPr>
              <a:t>made</a:t>
            </a:r>
            <a:r>
              <a:rPr lang="de-DE" dirty="0">
                <a:effectLst/>
                <a:latin typeface="Helvetica Neue" panose="02000503000000020004" pitchFamily="2" charset="0"/>
              </a:rPr>
              <a:t> </a:t>
            </a:r>
            <a:r>
              <a:rPr lang="de-DE" dirty="0" err="1">
                <a:effectLst/>
                <a:latin typeface="Helvetica Neue" panose="02000503000000020004" pitchFamily="2" charset="0"/>
              </a:rPr>
              <a:t>some</a:t>
            </a:r>
            <a:r>
              <a:rPr lang="de-DE" dirty="0">
                <a:effectLst/>
                <a:latin typeface="Helvetica Neue" panose="02000503000000020004" pitchFamily="2" charset="0"/>
              </a:rPr>
              <a:t> </a:t>
            </a:r>
            <a:r>
              <a:rPr lang="de-DE" dirty="0" err="1">
                <a:effectLst/>
                <a:latin typeface="Helvetica Neue" panose="02000503000000020004" pitchFamily="2" charset="0"/>
              </a:rPr>
              <a:t>research</a:t>
            </a:r>
            <a:r>
              <a:rPr lang="de-DE" dirty="0">
                <a:effectLst/>
                <a:latin typeface="Helvetica Neue" panose="02000503000000020004" pitchFamily="2" charset="0"/>
              </a:rPr>
              <a:t> </a:t>
            </a:r>
            <a:r>
              <a:rPr lang="de-DE" dirty="0" err="1">
                <a:effectLst/>
                <a:latin typeface="Helvetica Neue" panose="02000503000000020004" pitchFamily="2" charset="0"/>
              </a:rPr>
              <a:t>about</a:t>
            </a:r>
            <a:r>
              <a:rPr lang="de-DE" dirty="0">
                <a:effectLst/>
                <a:latin typeface="Helvetica Neue" panose="02000503000000020004" pitchFamily="2" charset="0"/>
              </a:rPr>
              <a:t>  different OTA </a:t>
            </a:r>
            <a:r>
              <a:rPr lang="de-DE" dirty="0" err="1">
                <a:effectLst/>
                <a:latin typeface="Helvetica Neue" panose="02000503000000020004" pitchFamily="2" charset="0"/>
              </a:rPr>
              <a:t>techniques</a:t>
            </a:r>
            <a:r>
              <a:rPr lang="de-DE" dirty="0">
                <a:effectLst/>
                <a:latin typeface="Helvetica Neue" panose="02000503000000020004" pitchFamily="2" charset="0"/>
              </a:rPr>
              <a:t>. He </a:t>
            </a:r>
            <a:r>
              <a:rPr lang="de-DE" dirty="0" err="1">
                <a:effectLst/>
                <a:latin typeface="Helvetica Neue" panose="02000503000000020004" pitchFamily="2" charset="0"/>
              </a:rPr>
              <a:t>tried</a:t>
            </a:r>
            <a:r>
              <a:rPr lang="de-DE" dirty="0">
                <a:effectLst/>
                <a:latin typeface="Helvetica Neue" panose="02000503000000020004" pitchFamily="2" charset="0"/>
              </a:rPr>
              <a:t> </a:t>
            </a:r>
            <a:r>
              <a:rPr lang="de-DE" dirty="0" err="1">
                <a:effectLst/>
                <a:latin typeface="Helvetica Neue" panose="02000503000000020004" pitchFamily="2" charset="0"/>
              </a:rPr>
              <a:t>to</a:t>
            </a:r>
            <a:r>
              <a:rPr lang="de-DE" dirty="0">
                <a:effectLst/>
                <a:latin typeface="Helvetica Neue" panose="02000503000000020004" pitchFamily="2" charset="0"/>
              </a:rPr>
              <a:t> find out </a:t>
            </a:r>
            <a:r>
              <a:rPr lang="de-DE" dirty="0" err="1">
                <a:effectLst/>
                <a:latin typeface="Helvetica Neue" panose="02000503000000020004" pitchFamily="2" charset="0"/>
              </a:rPr>
              <a:t>about</a:t>
            </a:r>
            <a:r>
              <a:rPr lang="de-DE" dirty="0">
                <a:effectLst/>
                <a:latin typeface="Helvetica Neue" panose="02000503000000020004" pitchFamily="2" charset="0"/>
              </a:rPr>
              <a:t> </a:t>
            </a:r>
            <a:r>
              <a:rPr lang="de-DE" dirty="0" err="1">
                <a:effectLst/>
                <a:latin typeface="Helvetica Neue" panose="02000503000000020004" pitchFamily="2" charset="0"/>
              </a:rPr>
              <a:t>their</a:t>
            </a:r>
            <a:r>
              <a:rPr lang="de-DE" dirty="0">
                <a:effectLst/>
                <a:latin typeface="Helvetica Neue" panose="02000503000000020004" pitchFamily="2" charset="0"/>
              </a:rPr>
              <a:t> </a:t>
            </a:r>
            <a:r>
              <a:rPr lang="de-DE" dirty="0" err="1">
                <a:effectLst/>
                <a:latin typeface="Helvetica Neue" panose="02000503000000020004" pitchFamily="2" charset="0"/>
              </a:rPr>
              <a:t>characteristics</a:t>
            </a:r>
            <a:r>
              <a:rPr lang="de-DE" dirty="0">
                <a:effectLst/>
                <a:latin typeface="Helvetica Neue" panose="02000503000000020004" pitchFamily="2" charset="0"/>
              </a:rPr>
              <a:t>, </a:t>
            </a:r>
            <a:r>
              <a:rPr lang="de-DE" dirty="0" err="1">
                <a:effectLst/>
                <a:latin typeface="Helvetica Neue" panose="02000503000000020004" pitchFamily="2" charset="0"/>
              </a:rPr>
              <a:t>to</a:t>
            </a:r>
            <a:r>
              <a:rPr lang="de-DE" dirty="0">
                <a:effectLst/>
                <a:latin typeface="Helvetica Neue" panose="02000503000000020004" pitchFamily="2" charset="0"/>
              </a:rPr>
              <a:t> </a:t>
            </a:r>
            <a:r>
              <a:rPr lang="de-DE" dirty="0" err="1">
                <a:effectLst/>
                <a:latin typeface="Helvetica Neue" panose="02000503000000020004" pitchFamily="2" charset="0"/>
              </a:rPr>
              <a:t>identify</a:t>
            </a:r>
            <a:r>
              <a:rPr lang="de-DE" dirty="0">
                <a:effectLst/>
                <a:latin typeface="Helvetica Neue" panose="02000503000000020004" pitchFamily="2" charset="0"/>
              </a:rPr>
              <a:t> </a:t>
            </a:r>
            <a:r>
              <a:rPr lang="de-DE" dirty="0" err="1">
                <a:effectLst/>
                <a:latin typeface="Helvetica Neue" panose="02000503000000020004" pitchFamily="2" charset="0"/>
              </a:rPr>
              <a:t>which</a:t>
            </a:r>
            <a:r>
              <a:rPr lang="de-DE" dirty="0">
                <a:effectLst/>
                <a:latin typeface="Helvetica Neue" panose="02000503000000020004" pitchFamily="2" charset="0"/>
              </a:rPr>
              <a:t> </a:t>
            </a:r>
            <a:r>
              <a:rPr lang="de-DE" dirty="0" err="1">
                <a:effectLst/>
                <a:latin typeface="Helvetica Neue" panose="02000503000000020004" pitchFamily="2" charset="0"/>
              </a:rPr>
              <a:t>properties</a:t>
            </a:r>
            <a:r>
              <a:rPr lang="de-DE" dirty="0">
                <a:effectLst/>
                <a:latin typeface="Helvetica Neue" panose="02000503000000020004" pitchFamily="2" charset="0"/>
              </a:rPr>
              <a:t> </a:t>
            </a:r>
            <a:r>
              <a:rPr lang="de-DE" dirty="0" err="1">
                <a:effectLst/>
                <a:latin typeface="Helvetica Neue" panose="02000503000000020004" pitchFamily="2" charset="0"/>
              </a:rPr>
              <a:t>were</a:t>
            </a:r>
            <a:r>
              <a:rPr lang="de-DE" dirty="0">
                <a:effectLst/>
                <a:latin typeface="Helvetica Neue" panose="02000503000000020004" pitchFamily="2" charset="0"/>
              </a:rPr>
              <a:t> </a:t>
            </a:r>
            <a:r>
              <a:rPr lang="de-DE" dirty="0" err="1">
                <a:effectLst/>
                <a:latin typeface="Helvetica Neue" panose="02000503000000020004" pitchFamily="2" charset="0"/>
              </a:rPr>
              <a:t>especially</a:t>
            </a:r>
            <a:r>
              <a:rPr lang="de-DE" dirty="0">
                <a:effectLst/>
                <a:latin typeface="Helvetica Neue" panose="02000503000000020004" pitchFamily="2" charset="0"/>
              </a:rPr>
              <a:t> </a:t>
            </a:r>
            <a:r>
              <a:rPr lang="de-DE" dirty="0" err="1">
                <a:effectLst/>
                <a:latin typeface="Helvetica Neue" panose="02000503000000020004" pitchFamily="2" charset="0"/>
              </a:rPr>
              <a:t>important</a:t>
            </a:r>
            <a:r>
              <a:rPr lang="de-DE" dirty="0">
                <a:effectLst/>
                <a:latin typeface="Helvetica Neue" panose="02000503000000020004" pitchFamily="2" charset="0"/>
              </a:rPr>
              <a:t> </a:t>
            </a:r>
            <a:r>
              <a:rPr lang="de-DE" dirty="0" err="1">
                <a:effectLst/>
                <a:latin typeface="Helvetica Neue" panose="02000503000000020004" pitchFamily="2" charset="0"/>
              </a:rPr>
              <a:t>for</a:t>
            </a:r>
            <a:r>
              <a:rPr lang="de-DE" dirty="0">
                <a:effectLst/>
                <a:latin typeface="Helvetica Neue" panose="02000503000000020004" pitchFamily="2" charset="0"/>
              </a:rPr>
              <a:t> </a:t>
            </a:r>
            <a:r>
              <a:rPr lang="de-DE" dirty="0" err="1">
                <a:effectLst/>
                <a:latin typeface="Helvetica Neue" panose="02000503000000020004" pitchFamily="2" charset="0"/>
              </a:rPr>
              <a:t>updating</a:t>
            </a:r>
            <a:r>
              <a:rPr lang="de-DE" dirty="0">
                <a:effectLst/>
                <a:latin typeface="Helvetica Neue" panose="02000503000000020004" pitchFamily="2" charset="0"/>
              </a:rPr>
              <a:t> a </a:t>
            </a:r>
            <a:r>
              <a:rPr lang="de-DE" dirty="0" err="1">
                <a:effectLst/>
                <a:latin typeface="Helvetica Neue" panose="02000503000000020004" pitchFamily="2" charset="0"/>
              </a:rPr>
              <a:t>car</a:t>
            </a:r>
            <a:r>
              <a:rPr lang="de-DE" dirty="0">
                <a:effectLst/>
                <a:latin typeface="Helvetica Neue" panose="02000503000000020004" pitchFamily="2" charset="0"/>
              </a:rPr>
              <a:t> </a:t>
            </a:r>
            <a:r>
              <a:rPr lang="de-DE" dirty="0" err="1">
                <a:effectLst/>
                <a:latin typeface="Helvetica Neue" panose="02000503000000020004" pitchFamily="2" charset="0"/>
              </a:rPr>
              <a:t>fleet</a:t>
            </a:r>
            <a:r>
              <a:rPr lang="de-DE" dirty="0">
                <a:effectLst/>
                <a:latin typeface="Helvetica Neue" panose="02000503000000020004" pitchFamily="2" charset="0"/>
              </a:rPr>
              <a:t> and </a:t>
            </a:r>
            <a:r>
              <a:rPr lang="de-DE" dirty="0" err="1">
                <a:effectLst/>
                <a:latin typeface="Helvetica Neue" panose="02000503000000020004" pitchFamily="2" charset="0"/>
              </a:rPr>
              <a:t>their</a:t>
            </a:r>
            <a:r>
              <a:rPr lang="de-DE" dirty="0">
                <a:effectLst/>
                <a:latin typeface="Helvetica Neue" panose="02000503000000020004" pitchFamily="2" charset="0"/>
              </a:rPr>
              <a:t> QoS </a:t>
            </a:r>
            <a:r>
              <a:rPr lang="de-DE" dirty="0" err="1">
                <a:effectLst/>
                <a:latin typeface="Helvetica Neue" panose="02000503000000020004" pitchFamily="2" charset="0"/>
              </a:rPr>
              <a:t>aspects</a:t>
            </a:r>
            <a:r>
              <a:rPr lang="de-DE" dirty="0">
                <a:effectLst/>
                <a:latin typeface="Helvetica Neue" panose="02000503000000020004" pitchFamily="2" charset="0"/>
              </a:rPr>
              <a:t>. </a:t>
            </a:r>
          </a:p>
          <a:p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ADC248D-2B36-4937-B9C4-BCD333F06CD3}" type="datetime1">
              <a:rPr lang="de-DE" smtClean="0"/>
              <a:t>11.11.23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99531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In </a:t>
            </a:r>
            <a:r>
              <a:rPr lang="de-DE" dirty="0" err="1"/>
              <a:t>Our</a:t>
            </a:r>
            <a:r>
              <a:rPr lang="de-DE" dirty="0"/>
              <a:t> Approach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wanted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test</a:t>
            </a:r>
            <a:r>
              <a:rPr lang="de-DE" dirty="0"/>
              <a:t> out </a:t>
            </a:r>
            <a:r>
              <a:rPr lang="de-DE" dirty="0" err="1"/>
              <a:t>the</a:t>
            </a:r>
            <a:r>
              <a:rPr lang="de-DE" dirty="0"/>
              <a:t> 5G </a:t>
            </a:r>
            <a:r>
              <a:rPr lang="de-DE" dirty="0" err="1"/>
              <a:t>devices</a:t>
            </a:r>
            <a:r>
              <a:rPr lang="de-DE" dirty="0"/>
              <a:t> and </a:t>
            </a:r>
            <a:r>
              <a:rPr lang="de-DE" dirty="0" err="1"/>
              <a:t>see</a:t>
            </a:r>
            <a:r>
              <a:rPr lang="de-DE" dirty="0"/>
              <a:t> </a:t>
            </a: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actual</a:t>
            </a:r>
            <a:r>
              <a:rPr lang="de-DE" dirty="0"/>
              <a:t> </a:t>
            </a:r>
            <a:r>
              <a:rPr lang="de-DE" dirty="0" err="1"/>
              <a:t>limits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5G Network </a:t>
            </a:r>
            <a:r>
              <a:rPr lang="de-DE" dirty="0" err="1"/>
              <a:t>are</a:t>
            </a:r>
            <a:endParaRPr lang="de-DE" dirty="0"/>
          </a:p>
          <a:p>
            <a:pPr marL="180975" marR="0" lvl="0" indent="-180975" algn="l" defTabSz="713232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potential </a:t>
            </a:r>
            <a:r>
              <a:rPr lang="de-DE" dirty="0" err="1">
                <a:effectLst/>
                <a:latin typeface="Helvetica Neue" panose="02000503000000020004" pitchFamily="2" charset="0"/>
              </a:rPr>
              <a:t>Capacities</a:t>
            </a:r>
            <a:r>
              <a:rPr lang="de-DE" dirty="0">
                <a:effectLst/>
                <a:latin typeface="Helvetica Neue" panose="02000503000000020004" pitchFamily="2" charset="0"/>
              </a:rPr>
              <a:t> </a:t>
            </a:r>
            <a:r>
              <a:rPr lang="de-DE" dirty="0" err="1">
                <a:effectLst/>
                <a:latin typeface="Helvetica Neue" panose="02000503000000020004" pitchFamily="2" charset="0"/>
              </a:rPr>
              <a:t>we</a:t>
            </a:r>
            <a:r>
              <a:rPr lang="de-DE" dirty="0">
                <a:effectLst/>
                <a:latin typeface="Helvetica Neue" panose="02000503000000020004" pitchFamily="2" charset="0"/>
              </a:rPr>
              <a:t> </a:t>
            </a:r>
            <a:r>
              <a:rPr lang="de-DE" dirty="0" err="1">
                <a:effectLst/>
                <a:latin typeface="Helvetica Neue" panose="02000503000000020004" pitchFamily="2" charset="0"/>
              </a:rPr>
              <a:t>can</a:t>
            </a:r>
            <a:r>
              <a:rPr lang="de-DE" dirty="0">
                <a:effectLst/>
                <a:latin typeface="Helvetica Neue" panose="02000503000000020004" pitchFamily="2" charset="0"/>
              </a:rPr>
              <a:t> send </a:t>
            </a:r>
            <a:r>
              <a:rPr lang="de-DE" dirty="0" err="1">
                <a:effectLst/>
                <a:latin typeface="Helvetica Neue" panose="02000503000000020004" pitchFamily="2" charset="0"/>
              </a:rPr>
              <a:t>or</a:t>
            </a:r>
            <a:r>
              <a:rPr lang="de-DE" dirty="0">
                <a:effectLst/>
                <a:latin typeface="Helvetica Neue" panose="02000503000000020004" pitchFamily="2" charset="0"/>
              </a:rPr>
              <a:t> </a:t>
            </a:r>
            <a:r>
              <a:rPr lang="de-DE" dirty="0" err="1">
                <a:effectLst/>
                <a:latin typeface="Helvetica Neue" panose="02000503000000020004" pitchFamily="2" charset="0"/>
              </a:rPr>
              <a:t>with</a:t>
            </a:r>
            <a:r>
              <a:rPr lang="de-DE" dirty="0">
                <a:effectLst/>
                <a:latin typeface="Helvetica Neue" panose="02000503000000020004" pitchFamily="2" charset="0"/>
              </a:rPr>
              <a:t> </a:t>
            </a:r>
            <a:r>
              <a:rPr lang="de-DE" dirty="0" err="1">
                <a:effectLst/>
                <a:latin typeface="Helvetica Neue" panose="02000503000000020004" pitchFamily="2" charset="0"/>
              </a:rPr>
              <a:t>which</a:t>
            </a:r>
            <a:r>
              <a:rPr lang="de-DE" dirty="0">
                <a:effectLst/>
                <a:latin typeface="Helvetica Neue" panose="02000503000000020004" pitchFamily="2" charset="0"/>
              </a:rPr>
              <a:t> </a:t>
            </a:r>
            <a:r>
              <a:rPr lang="de-DE" dirty="0" err="1">
                <a:effectLst/>
                <a:latin typeface="Helvetica Neue" panose="02000503000000020004" pitchFamily="2" charset="0"/>
              </a:rPr>
              <a:t>data</a:t>
            </a:r>
            <a:r>
              <a:rPr lang="de-DE" dirty="0">
                <a:effectLst/>
                <a:latin typeface="Helvetica Neue" panose="02000503000000020004" pitchFamily="2" charset="0"/>
              </a:rPr>
              <a:t> </a:t>
            </a:r>
            <a:r>
              <a:rPr lang="de-DE" dirty="0" err="1">
                <a:effectLst/>
                <a:latin typeface="Helvetica Neue" panose="02000503000000020004" pitchFamily="2" charset="0"/>
              </a:rPr>
              <a:t>chunks</a:t>
            </a:r>
            <a:r>
              <a:rPr lang="de-DE" dirty="0">
                <a:effectLst/>
                <a:latin typeface="Helvetica Neue" panose="02000503000000020004" pitchFamily="2" charset="0"/>
              </a:rPr>
              <a:t> </a:t>
            </a:r>
            <a:r>
              <a:rPr lang="de-DE" dirty="0" err="1">
                <a:effectLst/>
                <a:latin typeface="Helvetica Neue" panose="02000503000000020004" pitchFamily="2" charset="0"/>
              </a:rPr>
              <a:t>sizes</a:t>
            </a:r>
            <a:r>
              <a:rPr lang="de-DE" dirty="0">
                <a:effectLst/>
                <a:latin typeface="Helvetica Neue" panose="02000503000000020004" pitchFamily="2" charset="0"/>
              </a:rPr>
              <a:t> </a:t>
            </a:r>
            <a:r>
              <a:rPr lang="de-DE" dirty="0" err="1">
                <a:effectLst/>
                <a:latin typeface="Helvetica Neue" panose="02000503000000020004" pitchFamily="2" charset="0"/>
              </a:rPr>
              <a:t>should</a:t>
            </a:r>
            <a:r>
              <a:rPr lang="de-DE" dirty="0">
                <a:effectLst/>
                <a:latin typeface="Helvetica Neue" panose="02000503000000020004" pitchFamily="2" charset="0"/>
              </a:rPr>
              <a:t> </a:t>
            </a:r>
            <a:r>
              <a:rPr lang="de-DE" dirty="0" err="1">
                <a:effectLst/>
                <a:latin typeface="Helvetica Neue" panose="02000503000000020004" pitchFamily="2" charset="0"/>
              </a:rPr>
              <a:t>we</a:t>
            </a:r>
            <a:r>
              <a:rPr lang="de-DE" dirty="0">
                <a:effectLst/>
                <a:latin typeface="Helvetica Neue" panose="02000503000000020004" pitchFamily="2" charset="0"/>
              </a:rPr>
              <a:t> </a:t>
            </a:r>
            <a:r>
              <a:rPr lang="de-DE" dirty="0" err="1">
                <a:effectLst/>
                <a:latin typeface="Helvetica Neue" panose="02000503000000020004" pitchFamily="2" charset="0"/>
              </a:rPr>
              <a:t>use</a:t>
            </a:r>
            <a:r>
              <a:rPr lang="de-DE" dirty="0">
                <a:effectLst/>
                <a:latin typeface="Helvetica Neue" panose="02000503000000020004" pitchFamily="2" charset="0"/>
              </a:rPr>
              <a:t> </a:t>
            </a:r>
            <a:r>
              <a:rPr lang="de-DE" dirty="0" err="1">
                <a:effectLst/>
                <a:latin typeface="Helvetica Neue" panose="02000503000000020004" pitchFamily="2" charset="0"/>
              </a:rPr>
              <a:t>to</a:t>
            </a:r>
            <a:r>
              <a:rPr lang="de-DE" dirty="0">
                <a:effectLst/>
                <a:latin typeface="Helvetica Neue" panose="02000503000000020004" pitchFamily="2" charset="0"/>
              </a:rPr>
              <a:t> </a:t>
            </a:r>
            <a:r>
              <a:rPr lang="de-DE" dirty="0" err="1">
                <a:effectLst/>
                <a:latin typeface="Helvetica Neue" panose="02000503000000020004" pitchFamily="2" charset="0"/>
              </a:rPr>
              <a:t>receive</a:t>
            </a:r>
            <a:r>
              <a:rPr lang="de-DE" dirty="0">
                <a:effectLst/>
                <a:latin typeface="Helvetica Neue" panose="02000503000000020004" pitchFamily="2" charset="0"/>
              </a:rPr>
              <a:t> </a:t>
            </a:r>
            <a:r>
              <a:rPr lang="de-DE" dirty="0" err="1">
                <a:effectLst/>
                <a:latin typeface="Helvetica Neue" panose="02000503000000020004" pitchFamily="2" charset="0"/>
              </a:rPr>
              <a:t>the</a:t>
            </a:r>
            <a:r>
              <a:rPr lang="de-DE" dirty="0">
                <a:effectLst/>
                <a:latin typeface="Helvetica Neue" panose="02000503000000020004" pitchFamily="2" charset="0"/>
              </a:rPr>
              <a:t> </a:t>
            </a:r>
            <a:r>
              <a:rPr lang="de-DE" dirty="0" err="1">
                <a:effectLst/>
                <a:latin typeface="Helvetica Neue" panose="02000503000000020004" pitchFamily="2" charset="0"/>
              </a:rPr>
              <a:t>best</a:t>
            </a:r>
            <a:r>
              <a:rPr lang="de-DE" dirty="0">
                <a:effectLst/>
                <a:latin typeface="Helvetica Neue" panose="02000503000000020004" pitchFamily="2" charset="0"/>
              </a:rPr>
              <a:t> </a:t>
            </a:r>
            <a:r>
              <a:rPr lang="de-DE" dirty="0" err="1">
                <a:effectLst/>
                <a:latin typeface="Helvetica Neue" panose="02000503000000020004" pitchFamily="2" charset="0"/>
              </a:rPr>
              <a:t>results</a:t>
            </a:r>
            <a:endParaRPr lang="de-DE" dirty="0">
              <a:effectLst/>
              <a:latin typeface="Helvetica Neue" panose="02000503000000020004" pitchFamily="2" charset="0"/>
            </a:endParaRPr>
          </a:p>
          <a:p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ADC248D-2B36-4937-B9C4-BCD333F06CD3}" type="datetime1">
              <a:rPr lang="de-DE" smtClean="0"/>
              <a:t>11.11.23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57978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ADC248D-2B36-4937-B9C4-BCD333F06CD3}" type="datetime1">
              <a:rPr lang="de-DE" smtClean="0"/>
              <a:t>11.11.23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29047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Reference Architecture</a:t>
            </a:r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ADC248D-2B36-4937-B9C4-BCD333F06CD3}" type="datetime1">
              <a:rPr lang="de-DE" smtClean="0"/>
              <a:t>11.11.23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38344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Even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beat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reference</a:t>
            </a:r>
            <a:r>
              <a:rPr lang="de-DE" dirty="0"/>
              <a:t> </a:t>
            </a:r>
            <a:r>
              <a:rPr lang="de-DE" dirty="0" err="1"/>
              <a:t>implementation</a:t>
            </a:r>
            <a:r>
              <a:rPr lang="de-DE" dirty="0"/>
              <a:t>, </a:t>
            </a:r>
            <a:r>
              <a:rPr lang="de-DE" dirty="0" err="1"/>
              <a:t>the</a:t>
            </a:r>
            <a:r>
              <a:rPr lang="de-DE" dirty="0"/>
              <a:t> network </a:t>
            </a:r>
            <a:r>
              <a:rPr lang="de-DE" dirty="0" err="1"/>
              <a:t>capabilities</a:t>
            </a:r>
            <a:r>
              <a:rPr lang="de-DE" dirty="0"/>
              <a:t> </a:t>
            </a:r>
            <a:r>
              <a:rPr lang="de-DE" dirty="0" err="1"/>
              <a:t>were</a:t>
            </a:r>
            <a:r>
              <a:rPr lang="de-DE" dirty="0"/>
              <a:t> </a:t>
            </a:r>
            <a:r>
              <a:rPr lang="de-DE" dirty="0" err="1"/>
              <a:t>far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unused</a:t>
            </a:r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ADC248D-2B36-4937-B9C4-BCD333F06CD3}" type="datetime1">
              <a:rPr lang="de-DE" smtClean="0"/>
              <a:t>11.11.23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13931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Wireshark?</a:t>
            </a:r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ADC248D-2B36-4937-B9C4-BCD333F06CD3}" type="datetime1">
              <a:rPr lang="de-DE" smtClean="0"/>
              <a:t>11.11.23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9220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7DF6E383-5DAD-41B4-ADA0-540C2DA7A3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402988" y="268958"/>
            <a:ext cx="2136071" cy="484703"/>
          </a:xfrm>
          <a:prstGeom prst="rect">
            <a:avLst/>
          </a:prstGeom>
        </p:spPr>
      </p:pic>
      <p:sp>
        <p:nvSpPr>
          <p:cNvPr id="9" name="Bildplatzhalter 8"/>
          <p:cNvSpPr>
            <a:spLocks noGrp="1"/>
          </p:cNvSpPr>
          <p:nvPr>
            <p:ph type="pic" sz="quarter" idx="10"/>
          </p:nvPr>
        </p:nvSpPr>
        <p:spPr>
          <a:xfrm>
            <a:off x="0" y="1266840"/>
            <a:ext cx="9144000" cy="3876659"/>
          </a:xfrm>
          <a:solidFill>
            <a:schemeClr val="bg1">
              <a:lumMod val="85000"/>
            </a:schemeClr>
          </a:solidFill>
        </p:spPr>
        <p:txBody>
          <a:bodyPr lIns="72000"/>
          <a:lstStyle>
            <a:lvl1pPr marL="0" indent="0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86BA6808-8CD4-4528-935A-3978EF1718C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50522" y="449461"/>
            <a:ext cx="4140000" cy="4140000"/>
          </a:xfrm>
          <a:prstGeom prst="ellipse">
            <a:avLst/>
          </a:prstGeom>
          <a:solidFill>
            <a:schemeClr val="tx1"/>
          </a:solidFill>
        </p:spPr>
        <p:txBody>
          <a:bodyPr vert="horz" wrap="square" lIns="0" tIns="0" rIns="0" bIns="1116000" rtlCol="0" anchor="b" anchorCtr="0">
            <a:noAutofit/>
          </a:bodyPr>
          <a:lstStyle>
            <a:lvl1pPr>
              <a:defRPr lang="en-GB" sz="2800" baseline="0" dirty="0">
                <a:solidFill>
                  <a:schemeClr val="bg1"/>
                </a:solidFill>
              </a:defRPr>
            </a:lvl1pPr>
          </a:lstStyle>
          <a:p>
            <a:pPr marL="0" lvl="0" indent="0"/>
            <a:r>
              <a:rPr lang="de-DE" dirty="0"/>
              <a:t>Student Project – Click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add</a:t>
            </a:r>
            <a:r>
              <a:rPr lang="de-DE" dirty="0"/>
              <a:t> title</a:t>
            </a:r>
            <a:endParaRPr lang="en-GB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355772" y="2963635"/>
            <a:ext cx="3012621" cy="55517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</a:defRPr>
            </a:lvl1pPr>
            <a:lvl2pPr marL="342897" indent="0" algn="ctr">
              <a:buNone/>
              <a:defRPr sz="1500"/>
            </a:lvl2pPr>
            <a:lvl3pPr marL="685793" indent="0" algn="ctr">
              <a:buNone/>
              <a:defRPr sz="1350"/>
            </a:lvl3pPr>
            <a:lvl4pPr marL="1028690" indent="0" algn="ctr">
              <a:buNone/>
              <a:defRPr sz="1200"/>
            </a:lvl4pPr>
            <a:lvl5pPr marL="1371586" indent="0" algn="ctr">
              <a:buNone/>
              <a:defRPr sz="1200"/>
            </a:lvl5pPr>
            <a:lvl6pPr marL="1714483" indent="0" algn="ctr">
              <a:buNone/>
              <a:defRPr sz="1200"/>
            </a:lvl6pPr>
            <a:lvl7pPr marL="2057379" indent="0" algn="ctr">
              <a:buNone/>
              <a:defRPr sz="1200"/>
            </a:lvl7pPr>
            <a:lvl8pPr marL="2400276" indent="0" algn="ctr">
              <a:buNone/>
              <a:defRPr sz="1200"/>
            </a:lvl8pPr>
            <a:lvl9pPr marL="2743173" indent="0" algn="ctr">
              <a:buNone/>
              <a:defRPr sz="1200"/>
            </a:lvl9pPr>
          </a:lstStyle>
          <a:p>
            <a:r>
              <a:rPr lang="de-DE"/>
              <a:t>Untertitel Text durch Klicken hinzufügen</a:t>
            </a:r>
            <a:endParaRPr lang="de-DE" dirty="0"/>
          </a:p>
        </p:txBody>
      </p:sp>
      <p:sp>
        <p:nvSpPr>
          <p:cNvPr id="14" name="Textplatzhalter 10">
            <a:extLst>
              <a:ext uri="{FF2B5EF4-FFF2-40B4-BE49-F238E27FC236}">
                <a16:creationId xmlns:a16="http://schemas.microsoft.com/office/drawing/2014/main" id="{3A6FC492-F4FE-474B-9BFE-DAAE645B98B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323010" y="3595860"/>
            <a:ext cx="1274400" cy="1274400"/>
          </a:xfrm>
          <a:prstGeom prst="ellipse">
            <a:avLst/>
          </a:prstGeom>
          <a:solidFill>
            <a:schemeClr val="bg1"/>
          </a:solidFill>
        </p:spPr>
        <p:txBody>
          <a:bodyPr wrap="none" lIns="0" tIns="0" rIns="0" bIns="0" anchor="ctr">
            <a:noAutofit/>
          </a:bodyPr>
          <a:lstStyle>
            <a:lvl1pPr marL="0" indent="0">
              <a:lnSpc>
                <a:spcPts val="1500"/>
              </a:lnSpc>
              <a:spcBef>
                <a:spcPts val="0"/>
              </a:spcBef>
              <a:buNone/>
              <a:defRPr sz="1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Vorname </a:t>
            </a:r>
            <a:br>
              <a:rPr lang="de-DE" dirty="0"/>
            </a:br>
            <a:r>
              <a:rPr lang="de-DE" dirty="0"/>
              <a:t>Name</a:t>
            </a:r>
          </a:p>
        </p:txBody>
      </p:sp>
    </p:spTree>
    <p:extLst>
      <p:ext uri="{BB962C8B-B14F-4D97-AF65-F5344CB8AC3E}">
        <p14:creationId xmlns:p14="http://schemas.microsoft.com/office/powerpoint/2010/main" val="35468285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ita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ihandform: Form 9">
            <a:extLst>
              <a:ext uri="{FF2B5EF4-FFF2-40B4-BE49-F238E27FC236}">
                <a16:creationId xmlns:a16="http://schemas.microsoft.com/office/drawing/2014/main" id="{15285CE5-013A-4554-99D3-E6E1B75307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29255" y="-1"/>
            <a:ext cx="7842289" cy="4234271"/>
          </a:xfrm>
          <a:custGeom>
            <a:avLst/>
            <a:gdLst>
              <a:gd name="connsiteX0" fmla="*/ 10560 w 6543725"/>
              <a:gd name="connsiteY0" fmla="*/ 0 h 3533140"/>
              <a:gd name="connsiteX1" fmla="*/ 6533165 w 6543725"/>
              <a:gd name="connsiteY1" fmla="*/ 0 h 3533140"/>
              <a:gd name="connsiteX2" fmla="*/ 6543725 w 6543725"/>
              <a:gd name="connsiteY2" fmla="*/ 261277 h 3533140"/>
              <a:gd name="connsiteX3" fmla="*/ 6532879 w 6543725"/>
              <a:gd name="connsiteY3" fmla="*/ 529622 h 3533140"/>
              <a:gd name="connsiteX4" fmla="*/ 6500902 w 6543725"/>
              <a:gd name="connsiteY4" fmla="*/ 791992 h 3533140"/>
              <a:gd name="connsiteX5" fmla="*/ 6448637 w 6543725"/>
              <a:gd name="connsiteY5" fmla="*/ 1047546 h 3533140"/>
              <a:gd name="connsiteX6" fmla="*/ 6376924 w 6543725"/>
              <a:gd name="connsiteY6" fmla="*/ 1295442 h 3533140"/>
              <a:gd name="connsiteX7" fmla="*/ 6286607 w 6543725"/>
              <a:gd name="connsiteY7" fmla="*/ 1534837 h 3533140"/>
              <a:gd name="connsiteX8" fmla="*/ 6178527 w 6543725"/>
              <a:gd name="connsiteY8" fmla="*/ 1764890 h 3533140"/>
              <a:gd name="connsiteX9" fmla="*/ 6053527 w 6543725"/>
              <a:gd name="connsiteY9" fmla="*/ 1984758 h 3533140"/>
              <a:gd name="connsiteX10" fmla="*/ 5912448 w 6543725"/>
              <a:gd name="connsiteY10" fmla="*/ 2193600 h 3533140"/>
              <a:gd name="connsiteX11" fmla="*/ 5756132 w 6543725"/>
              <a:gd name="connsiteY11" fmla="*/ 2390573 h 3533140"/>
              <a:gd name="connsiteX12" fmla="*/ 5585421 w 6543725"/>
              <a:gd name="connsiteY12" fmla="*/ 2574836 h 3533140"/>
              <a:gd name="connsiteX13" fmla="*/ 5401159 w 6543725"/>
              <a:gd name="connsiteY13" fmla="*/ 2745547 h 3533140"/>
              <a:gd name="connsiteX14" fmla="*/ 5204185 w 6543725"/>
              <a:gd name="connsiteY14" fmla="*/ 2901862 h 3533140"/>
              <a:gd name="connsiteX15" fmla="*/ 4995343 w 6543725"/>
              <a:gd name="connsiteY15" fmla="*/ 3042941 h 3533140"/>
              <a:gd name="connsiteX16" fmla="*/ 4775475 w 6543725"/>
              <a:gd name="connsiteY16" fmla="*/ 3167942 h 3533140"/>
              <a:gd name="connsiteX17" fmla="*/ 4545422 w 6543725"/>
              <a:gd name="connsiteY17" fmla="*/ 3276022 h 3533140"/>
              <a:gd name="connsiteX18" fmla="*/ 4306027 w 6543725"/>
              <a:gd name="connsiteY18" fmla="*/ 3366339 h 3533140"/>
              <a:gd name="connsiteX19" fmla="*/ 4058131 w 6543725"/>
              <a:gd name="connsiteY19" fmla="*/ 3438051 h 3533140"/>
              <a:gd name="connsiteX20" fmla="*/ 3802577 w 6543725"/>
              <a:gd name="connsiteY20" fmla="*/ 3490317 h 3533140"/>
              <a:gd name="connsiteX21" fmla="*/ 3540207 w 6543725"/>
              <a:gd name="connsiteY21" fmla="*/ 3522294 h 3533140"/>
              <a:gd name="connsiteX22" fmla="*/ 3271862 w 6543725"/>
              <a:gd name="connsiteY22" fmla="*/ 3533140 h 3533140"/>
              <a:gd name="connsiteX23" fmla="*/ 3003520 w 6543725"/>
              <a:gd name="connsiteY23" fmla="*/ 3522294 h 3533140"/>
              <a:gd name="connsiteX24" fmla="*/ 2741151 w 6543725"/>
              <a:gd name="connsiteY24" fmla="*/ 3490317 h 3533140"/>
              <a:gd name="connsiteX25" fmla="*/ 2485598 w 6543725"/>
              <a:gd name="connsiteY25" fmla="*/ 3438051 h 3533140"/>
              <a:gd name="connsiteX26" fmla="*/ 2237703 w 6543725"/>
              <a:gd name="connsiteY26" fmla="*/ 3366339 h 3533140"/>
              <a:gd name="connsiteX27" fmla="*/ 1998308 w 6543725"/>
              <a:gd name="connsiteY27" fmla="*/ 3276022 h 3533140"/>
              <a:gd name="connsiteX28" fmla="*/ 1768256 w 6543725"/>
              <a:gd name="connsiteY28" fmla="*/ 3167942 h 3533140"/>
              <a:gd name="connsiteX29" fmla="*/ 1548387 w 6543725"/>
              <a:gd name="connsiteY29" fmla="*/ 3042941 h 3533140"/>
              <a:gd name="connsiteX30" fmla="*/ 1339545 w 6543725"/>
              <a:gd name="connsiteY30" fmla="*/ 2901862 h 3533140"/>
              <a:gd name="connsiteX31" fmla="*/ 1142571 w 6543725"/>
              <a:gd name="connsiteY31" fmla="*/ 2745547 h 3533140"/>
              <a:gd name="connsiteX32" fmla="*/ 958308 w 6543725"/>
              <a:gd name="connsiteY32" fmla="*/ 2574836 h 3533140"/>
              <a:gd name="connsiteX33" fmla="*/ 787597 w 6543725"/>
              <a:gd name="connsiteY33" fmla="*/ 2390573 h 3533140"/>
              <a:gd name="connsiteX34" fmla="*/ 631281 w 6543725"/>
              <a:gd name="connsiteY34" fmla="*/ 2193600 h 3533140"/>
              <a:gd name="connsiteX35" fmla="*/ 490201 w 6543725"/>
              <a:gd name="connsiteY35" fmla="*/ 1984758 h 3533140"/>
              <a:gd name="connsiteX36" fmla="*/ 365200 w 6543725"/>
              <a:gd name="connsiteY36" fmla="*/ 1764890 h 3533140"/>
              <a:gd name="connsiteX37" fmla="*/ 257120 w 6543725"/>
              <a:gd name="connsiteY37" fmla="*/ 1534837 h 3533140"/>
              <a:gd name="connsiteX38" fmla="*/ 166802 w 6543725"/>
              <a:gd name="connsiteY38" fmla="*/ 1295442 h 3533140"/>
              <a:gd name="connsiteX39" fmla="*/ 95089 w 6543725"/>
              <a:gd name="connsiteY39" fmla="*/ 1047546 h 3533140"/>
              <a:gd name="connsiteX40" fmla="*/ 42823 w 6543725"/>
              <a:gd name="connsiteY40" fmla="*/ 791992 h 3533140"/>
              <a:gd name="connsiteX41" fmla="*/ 10846 w 6543725"/>
              <a:gd name="connsiteY41" fmla="*/ 529622 h 3533140"/>
              <a:gd name="connsiteX42" fmla="*/ 0 w 6543725"/>
              <a:gd name="connsiteY42" fmla="*/ 261277 h 3533140"/>
              <a:gd name="connsiteX43" fmla="*/ 10560 w 6543725"/>
              <a:gd name="connsiteY43" fmla="*/ 0 h 3533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6543725" h="3533140">
                <a:moveTo>
                  <a:pt x="10560" y="0"/>
                </a:moveTo>
                <a:lnTo>
                  <a:pt x="6533165" y="0"/>
                </a:lnTo>
                <a:lnTo>
                  <a:pt x="6543725" y="261277"/>
                </a:lnTo>
                <a:lnTo>
                  <a:pt x="6532879" y="529622"/>
                </a:lnTo>
                <a:lnTo>
                  <a:pt x="6500902" y="791992"/>
                </a:lnTo>
                <a:lnTo>
                  <a:pt x="6448637" y="1047546"/>
                </a:lnTo>
                <a:lnTo>
                  <a:pt x="6376924" y="1295442"/>
                </a:lnTo>
                <a:lnTo>
                  <a:pt x="6286607" y="1534837"/>
                </a:lnTo>
                <a:lnTo>
                  <a:pt x="6178527" y="1764890"/>
                </a:lnTo>
                <a:lnTo>
                  <a:pt x="6053527" y="1984758"/>
                </a:lnTo>
                <a:lnTo>
                  <a:pt x="5912448" y="2193600"/>
                </a:lnTo>
                <a:lnTo>
                  <a:pt x="5756132" y="2390573"/>
                </a:lnTo>
                <a:lnTo>
                  <a:pt x="5585421" y="2574836"/>
                </a:lnTo>
                <a:lnTo>
                  <a:pt x="5401159" y="2745547"/>
                </a:lnTo>
                <a:lnTo>
                  <a:pt x="5204185" y="2901862"/>
                </a:lnTo>
                <a:lnTo>
                  <a:pt x="4995343" y="3042941"/>
                </a:lnTo>
                <a:lnTo>
                  <a:pt x="4775475" y="3167942"/>
                </a:lnTo>
                <a:lnTo>
                  <a:pt x="4545422" y="3276022"/>
                </a:lnTo>
                <a:lnTo>
                  <a:pt x="4306027" y="3366339"/>
                </a:lnTo>
                <a:lnTo>
                  <a:pt x="4058131" y="3438051"/>
                </a:lnTo>
                <a:lnTo>
                  <a:pt x="3802577" y="3490317"/>
                </a:lnTo>
                <a:lnTo>
                  <a:pt x="3540207" y="3522294"/>
                </a:lnTo>
                <a:lnTo>
                  <a:pt x="3271862" y="3533140"/>
                </a:lnTo>
                <a:lnTo>
                  <a:pt x="3003520" y="3522294"/>
                </a:lnTo>
                <a:lnTo>
                  <a:pt x="2741151" y="3490317"/>
                </a:lnTo>
                <a:lnTo>
                  <a:pt x="2485598" y="3438051"/>
                </a:lnTo>
                <a:lnTo>
                  <a:pt x="2237703" y="3366339"/>
                </a:lnTo>
                <a:lnTo>
                  <a:pt x="1998308" y="3276022"/>
                </a:lnTo>
                <a:lnTo>
                  <a:pt x="1768256" y="3167942"/>
                </a:lnTo>
                <a:lnTo>
                  <a:pt x="1548387" y="3042941"/>
                </a:lnTo>
                <a:lnTo>
                  <a:pt x="1339545" y="2901862"/>
                </a:lnTo>
                <a:lnTo>
                  <a:pt x="1142571" y="2745547"/>
                </a:lnTo>
                <a:lnTo>
                  <a:pt x="958308" y="2574836"/>
                </a:lnTo>
                <a:lnTo>
                  <a:pt x="787597" y="2390573"/>
                </a:lnTo>
                <a:lnTo>
                  <a:pt x="631281" y="2193600"/>
                </a:lnTo>
                <a:lnTo>
                  <a:pt x="490201" y="1984758"/>
                </a:lnTo>
                <a:lnTo>
                  <a:pt x="365200" y="1764890"/>
                </a:lnTo>
                <a:lnTo>
                  <a:pt x="257120" y="1534837"/>
                </a:lnTo>
                <a:lnTo>
                  <a:pt x="166802" y="1295442"/>
                </a:lnTo>
                <a:lnTo>
                  <a:pt x="95089" y="1047546"/>
                </a:lnTo>
                <a:lnTo>
                  <a:pt x="42823" y="791992"/>
                </a:lnTo>
                <a:lnTo>
                  <a:pt x="10846" y="529622"/>
                </a:lnTo>
                <a:lnTo>
                  <a:pt x="0" y="261277"/>
                </a:lnTo>
                <a:lnTo>
                  <a:pt x="1056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6" name="object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700215" y="2594272"/>
            <a:ext cx="2049145" cy="2048400"/>
          </a:xfrm>
          <a:custGeom>
            <a:avLst/>
            <a:gdLst/>
            <a:ahLst/>
            <a:cxnLst/>
            <a:rect l="l" t="t" r="r" b="b"/>
            <a:pathLst>
              <a:path w="2049145" h="2049145">
                <a:moveTo>
                  <a:pt x="1024432" y="0"/>
                </a:moveTo>
                <a:lnTo>
                  <a:pt x="940414" y="3395"/>
                </a:lnTo>
                <a:lnTo>
                  <a:pt x="858266" y="13407"/>
                </a:lnTo>
                <a:lnTo>
                  <a:pt x="778251" y="29772"/>
                </a:lnTo>
                <a:lnTo>
                  <a:pt x="700635" y="52225"/>
                </a:lnTo>
                <a:lnTo>
                  <a:pt x="625679" y="80504"/>
                </a:lnTo>
                <a:lnTo>
                  <a:pt x="553649" y="114344"/>
                </a:lnTo>
                <a:lnTo>
                  <a:pt x="484808" y="153482"/>
                </a:lnTo>
                <a:lnTo>
                  <a:pt x="419418" y="197654"/>
                </a:lnTo>
                <a:lnTo>
                  <a:pt x="357745" y="246597"/>
                </a:lnTo>
                <a:lnTo>
                  <a:pt x="300051" y="300047"/>
                </a:lnTo>
                <a:lnTo>
                  <a:pt x="246601" y="357740"/>
                </a:lnTo>
                <a:lnTo>
                  <a:pt x="197657" y="419413"/>
                </a:lnTo>
                <a:lnTo>
                  <a:pt x="153485" y="484802"/>
                </a:lnTo>
                <a:lnTo>
                  <a:pt x="114346" y="553644"/>
                </a:lnTo>
                <a:lnTo>
                  <a:pt x="80505" y="625674"/>
                </a:lnTo>
                <a:lnTo>
                  <a:pt x="52226" y="700630"/>
                </a:lnTo>
                <a:lnTo>
                  <a:pt x="29773" y="778247"/>
                </a:lnTo>
                <a:lnTo>
                  <a:pt x="13408" y="858262"/>
                </a:lnTo>
                <a:lnTo>
                  <a:pt x="3396" y="940412"/>
                </a:lnTo>
                <a:lnTo>
                  <a:pt x="0" y="1024432"/>
                </a:lnTo>
                <a:lnTo>
                  <a:pt x="3396" y="1108453"/>
                </a:lnTo>
                <a:lnTo>
                  <a:pt x="13408" y="1190602"/>
                </a:lnTo>
                <a:lnTo>
                  <a:pt x="29773" y="1270617"/>
                </a:lnTo>
                <a:lnTo>
                  <a:pt x="52226" y="1348235"/>
                </a:lnTo>
                <a:lnTo>
                  <a:pt x="80505" y="1423190"/>
                </a:lnTo>
                <a:lnTo>
                  <a:pt x="114346" y="1495221"/>
                </a:lnTo>
                <a:lnTo>
                  <a:pt x="153485" y="1564063"/>
                </a:lnTo>
                <a:lnTo>
                  <a:pt x="197657" y="1629452"/>
                </a:lnTo>
                <a:lnTo>
                  <a:pt x="246601" y="1691125"/>
                </a:lnTo>
                <a:lnTo>
                  <a:pt x="300051" y="1748818"/>
                </a:lnTo>
                <a:lnTo>
                  <a:pt x="357745" y="1802268"/>
                </a:lnTo>
                <a:lnTo>
                  <a:pt x="419418" y="1851211"/>
                </a:lnTo>
                <a:lnTo>
                  <a:pt x="484808" y="1895383"/>
                </a:lnTo>
                <a:lnTo>
                  <a:pt x="553649" y="1934521"/>
                </a:lnTo>
                <a:lnTo>
                  <a:pt x="625679" y="1968361"/>
                </a:lnTo>
                <a:lnTo>
                  <a:pt x="700635" y="1996639"/>
                </a:lnTo>
                <a:lnTo>
                  <a:pt x="778251" y="2019093"/>
                </a:lnTo>
                <a:lnTo>
                  <a:pt x="858266" y="2035457"/>
                </a:lnTo>
                <a:lnTo>
                  <a:pt x="940414" y="2045469"/>
                </a:lnTo>
                <a:lnTo>
                  <a:pt x="1024432" y="2048865"/>
                </a:lnTo>
                <a:lnTo>
                  <a:pt x="1108453" y="2045469"/>
                </a:lnTo>
                <a:lnTo>
                  <a:pt x="1190602" y="2035457"/>
                </a:lnTo>
                <a:lnTo>
                  <a:pt x="1270617" y="2019093"/>
                </a:lnTo>
                <a:lnTo>
                  <a:pt x="1348235" y="1996639"/>
                </a:lnTo>
                <a:lnTo>
                  <a:pt x="1423190" y="1968361"/>
                </a:lnTo>
                <a:lnTo>
                  <a:pt x="1495221" y="1934521"/>
                </a:lnTo>
                <a:lnTo>
                  <a:pt x="1564063" y="1895383"/>
                </a:lnTo>
                <a:lnTo>
                  <a:pt x="1629452" y="1851211"/>
                </a:lnTo>
                <a:lnTo>
                  <a:pt x="1691125" y="1802268"/>
                </a:lnTo>
                <a:lnTo>
                  <a:pt x="1748818" y="1748818"/>
                </a:lnTo>
                <a:lnTo>
                  <a:pt x="1802268" y="1691125"/>
                </a:lnTo>
                <a:lnTo>
                  <a:pt x="1851211" y="1629452"/>
                </a:lnTo>
                <a:lnTo>
                  <a:pt x="1895383" y="1564063"/>
                </a:lnTo>
                <a:lnTo>
                  <a:pt x="1934521" y="1495221"/>
                </a:lnTo>
                <a:lnTo>
                  <a:pt x="1968361" y="1423190"/>
                </a:lnTo>
                <a:lnTo>
                  <a:pt x="1996639" y="1348235"/>
                </a:lnTo>
                <a:lnTo>
                  <a:pt x="2019093" y="1270617"/>
                </a:lnTo>
                <a:lnTo>
                  <a:pt x="2035457" y="1190602"/>
                </a:lnTo>
                <a:lnTo>
                  <a:pt x="2045469" y="1108453"/>
                </a:lnTo>
                <a:lnTo>
                  <a:pt x="2048865" y="1024432"/>
                </a:lnTo>
                <a:lnTo>
                  <a:pt x="2045469" y="940412"/>
                </a:lnTo>
                <a:lnTo>
                  <a:pt x="2035457" y="858262"/>
                </a:lnTo>
                <a:lnTo>
                  <a:pt x="2019093" y="778247"/>
                </a:lnTo>
                <a:lnTo>
                  <a:pt x="1996639" y="700630"/>
                </a:lnTo>
                <a:lnTo>
                  <a:pt x="1968361" y="625674"/>
                </a:lnTo>
                <a:lnTo>
                  <a:pt x="1934521" y="553644"/>
                </a:lnTo>
                <a:lnTo>
                  <a:pt x="1895383" y="484802"/>
                </a:lnTo>
                <a:lnTo>
                  <a:pt x="1851211" y="419413"/>
                </a:lnTo>
                <a:lnTo>
                  <a:pt x="1802268" y="357740"/>
                </a:lnTo>
                <a:lnTo>
                  <a:pt x="1748818" y="300047"/>
                </a:lnTo>
                <a:lnTo>
                  <a:pt x="1691125" y="246597"/>
                </a:lnTo>
                <a:lnTo>
                  <a:pt x="1629452" y="197654"/>
                </a:lnTo>
                <a:lnTo>
                  <a:pt x="1564063" y="153482"/>
                </a:lnTo>
                <a:lnTo>
                  <a:pt x="1495221" y="114344"/>
                </a:lnTo>
                <a:lnTo>
                  <a:pt x="1423190" y="80504"/>
                </a:lnTo>
                <a:lnTo>
                  <a:pt x="1348235" y="52225"/>
                </a:lnTo>
                <a:lnTo>
                  <a:pt x="1270617" y="29772"/>
                </a:lnTo>
                <a:lnTo>
                  <a:pt x="1190602" y="13407"/>
                </a:lnTo>
                <a:lnTo>
                  <a:pt x="1108453" y="3395"/>
                </a:lnTo>
                <a:lnTo>
                  <a:pt x="102443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lang="de-DE" sz="1404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0B21D629-C43C-4D84-9C1B-3D969EC17A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6172" t="52913" r="38079" b="30629"/>
          <a:stretch/>
        </p:blipFill>
        <p:spPr>
          <a:xfrm>
            <a:off x="6038986" y="3139196"/>
            <a:ext cx="1234977" cy="973953"/>
          </a:xfrm>
          <a:prstGeom prst="rect">
            <a:avLst/>
          </a:prstGeom>
        </p:spPr>
      </p:pic>
      <p:sp>
        <p:nvSpPr>
          <p:cNvPr id="9" name="Textplatzhalter 8"/>
          <p:cNvSpPr>
            <a:spLocks noGrp="1"/>
          </p:cNvSpPr>
          <p:nvPr>
            <p:ph type="body" sz="quarter" idx="13" hasCustomPrompt="1"/>
          </p:nvPr>
        </p:nvSpPr>
        <p:spPr>
          <a:xfrm>
            <a:off x="1695600" y="646043"/>
            <a:ext cx="4834626" cy="1863405"/>
          </a:xfrm>
        </p:spPr>
        <p:txBody>
          <a:bodyPr anchor="b" anchorCtr="0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3200" b="1" baseline="0">
                <a:solidFill>
                  <a:schemeClr val="bg1"/>
                </a:solidFill>
              </a:defRPr>
            </a:lvl1pPr>
            <a:lvl2pPr>
              <a:defRPr sz="3400" b="1">
                <a:solidFill>
                  <a:schemeClr val="bg1"/>
                </a:solidFill>
              </a:defRPr>
            </a:lvl2pPr>
            <a:lvl3pPr>
              <a:defRPr sz="3400" b="1">
                <a:solidFill>
                  <a:schemeClr val="bg1"/>
                </a:solidFill>
              </a:defRPr>
            </a:lvl3pPr>
            <a:lvl4pPr>
              <a:defRPr sz="3400" b="1">
                <a:solidFill>
                  <a:schemeClr val="bg1"/>
                </a:solidFill>
              </a:defRPr>
            </a:lvl4pPr>
            <a:lvl5pPr>
              <a:defRPr sz="34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Zitat durch Klicken hinzufügen</a:t>
            </a: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1695603" y="2721601"/>
            <a:ext cx="3805721" cy="417595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6086A93-C998-4DD4-907D-8C07509ABF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de-DE"/>
              <a:t>01/25/2022</a:t>
            </a:r>
            <a:endParaRPr lang="en-US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422A565F-39ED-4357-84FF-EA09854AF2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Name</a:t>
            </a:r>
            <a:endParaRPr lang="en-US" dirty="0"/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E5BB86C6-1C9A-466D-9CE1-51ACECEC4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93766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>
            <a:extLst>
              <a:ext uri="{FF2B5EF4-FFF2-40B4-BE49-F238E27FC236}">
                <a16:creationId xmlns:a16="http://schemas.microsoft.com/office/drawing/2014/main" id="{622D3E87-4D5E-42EE-BFAA-DEFADCE54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 dirty="0"/>
          </a:p>
        </p:txBody>
      </p:sp>
      <p:sp>
        <p:nvSpPr>
          <p:cNvPr id="10" name="Textplatzhalter 7">
            <a:extLst>
              <a:ext uri="{FF2B5EF4-FFF2-40B4-BE49-F238E27FC236}">
                <a16:creationId xmlns:a16="http://schemas.microsoft.com/office/drawing/2014/main" id="{5900F60D-1768-48E3-A1B5-14BBCB67FE0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576000"/>
            <a:ext cx="8244200" cy="277200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8000" y="1008000"/>
            <a:ext cx="3960000" cy="37080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2200" y="1008000"/>
            <a:ext cx="3960000" cy="37080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B26C1CE2-380C-47E9-8B35-F134CD44F6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/>
              <a:t>01/25/2022</a:t>
            </a:r>
            <a:endParaRPr lang="en-US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9F59A20B-DB44-4B88-8F73-16D397003E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Name</a:t>
            </a:r>
            <a:endParaRPr lang="en-US" dirty="0"/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32D1C785-1D2F-41C8-A2D0-E08EFC8175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66242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5E59DF-9C98-443E-93E0-C25D5A93D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12" name="Textplatzhalter 7">
            <a:extLst>
              <a:ext uri="{FF2B5EF4-FFF2-40B4-BE49-F238E27FC236}">
                <a16:creationId xmlns:a16="http://schemas.microsoft.com/office/drawing/2014/main" id="{2FF756D6-45BE-4CA9-8D73-7DC21CF7EB0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576000"/>
            <a:ext cx="8244200" cy="277200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000" y="1008000"/>
            <a:ext cx="3960000" cy="215233"/>
          </a:xfrm>
        </p:spPr>
        <p:txBody>
          <a:bodyPr anchor="b"/>
          <a:lstStyle>
            <a:lvl1pPr marL="0" indent="0">
              <a:buNone/>
              <a:defRPr sz="1400" b="0" cap="all" baseline="0">
                <a:solidFill>
                  <a:schemeClr val="accent1"/>
                </a:solidFill>
              </a:defRPr>
            </a:lvl1pPr>
            <a:lvl2pPr marL="342897" indent="0">
              <a:buNone/>
              <a:defRPr sz="1500" b="1"/>
            </a:lvl2pPr>
            <a:lvl3pPr marL="685793" indent="0">
              <a:buNone/>
              <a:defRPr sz="1350" b="1"/>
            </a:lvl3pPr>
            <a:lvl4pPr marL="1028690" indent="0">
              <a:buNone/>
              <a:defRPr sz="1200" b="1"/>
            </a:lvl4pPr>
            <a:lvl5pPr marL="1371586" indent="0">
              <a:buNone/>
              <a:defRPr sz="1200" b="1"/>
            </a:lvl5pPr>
            <a:lvl6pPr marL="1714483" indent="0">
              <a:buNone/>
              <a:defRPr sz="1200" b="1"/>
            </a:lvl6pPr>
            <a:lvl7pPr marL="2057379" indent="0">
              <a:buNone/>
              <a:defRPr sz="1200" b="1"/>
            </a:lvl7pPr>
            <a:lvl8pPr marL="2400276" indent="0">
              <a:buNone/>
              <a:defRPr sz="1200" b="1"/>
            </a:lvl8pPr>
            <a:lvl9pPr marL="2743173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000" y="1296000"/>
            <a:ext cx="3960000" cy="34200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4"/>
          </p:nvPr>
        </p:nvSpPr>
        <p:spPr>
          <a:xfrm>
            <a:off x="4752200" y="1008000"/>
            <a:ext cx="3960000" cy="215233"/>
          </a:xfrm>
        </p:spPr>
        <p:txBody>
          <a:bodyPr anchor="b"/>
          <a:lstStyle>
            <a:lvl1pPr marL="0" indent="0">
              <a:buNone/>
              <a:defRPr sz="1400" b="0" cap="all" baseline="0">
                <a:solidFill>
                  <a:schemeClr val="accent1"/>
                </a:solidFill>
              </a:defRPr>
            </a:lvl1pPr>
            <a:lvl2pPr marL="342897" indent="0">
              <a:buNone/>
              <a:defRPr sz="1500" b="1"/>
            </a:lvl2pPr>
            <a:lvl3pPr marL="685793" indent="0">
              <a:buNone/>
              <a:defRPr sz="1350" b="1"/>
            </a:lvl3pPr>
            <a:lvl4pPr marL="1028690" indent="0">
              <a:buNone/>
              <a:defRPr sz="1200" b="1"/>
            </a:lvl4pPr>
            <a:lvl5pPr marL="1371586" indent="0">
              <a:buNone/>
              <a:defRPr sz="1200" b="1"/>
            </a:lvl5pPr>
            <a:lvl6pPr marL="1714483" indent="0">
              <a:buNone/>
              <a:defRPr sz="1200" b="1"/>
            </a:lvl6pPr>
            <a:lvl7pPr marL="2057379" indent="0">
              <a:buNone/>
              <a:defRPr sz="1200" b="1"/>
            </a:lvl7pPr>
            <a:lvl8pPr marL="2400276" indent="0">
              <a:buNone/>
              <a:defRPr sz="1200" b="1"/>
            </a:lvl8pPr>
            <a:lvl9pPr marL="2743173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half" idx="15"/>
          </p:nvPr>
        </p:nvSpPr>
        <p:spPr>
          <a:xfrm>
            <a:off x="4752200" y="1296000"/>
            <a:ext cx="3960000" cy="34200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90AF344-C881-4077-8537-07C2F8DC9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de-DE"/>
              <a:t>01/25/2022</a:t>
            </a:r>
            <a:endParaRPr lang="en-US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5369630-FBC8-4C3D-BCE7-36D2FE5C73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Name</a:t>
            </a:r>
            <a:endParaRPr lang="en-US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8CFDF553-C627-44C0-80CA-525DD4D48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24605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und Bilder vertik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03E3249F-FD38-4D4D-9020-0251E0AF5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 dirty="0"/>
          </a:p>
        </p:txBody>
      </p:sp>
      <p:sp>
        <p:nvSpPr>
          <p:cNvPr id="15" name="Textplatzhalter 7">
            <a:extLst>
              <a:ext uri="{FF2B5EF4-FFF2-40B4-BE49-F238E27FC236}">
                <a16:creationId xmlns:a16="http://schemas.microsoft.com/office/drawing/2014/main" id="{5501507C-4075-4224-82B8-ACF0E9868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576000"/>
            <a:ext cx="8244200" cy="277200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8000" y="1008000"/>
            <a:ext cx="4176000" cy="37080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4"/>
          </p:nvPr>
        </p:nvSpPr>
        <p:spPr>
          <a:xfrm>
            <a:off x="4895688" y="1007999"/>
            <a:ext cx="3816512" cy="1790347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11" name="Bildplatzhalter 9"/>
          <p:cNvSpPr>
            <a:spLocks noGrp="1"/>
          </p:cNvSpPr>
          <p:nvPr>
            <p:ph type="pic" sz="quarter" idx="15"/>
          </p:nvPr>
        </p:nvSpPr>
        <p:spPr>
          <a:xfrm>
            <a:off x="4895688" y="2863788"/>
            <a:ext cx="3816512" cy="18468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525B685E-EB8C-4F4E-80A6-C9FD90B4C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de-DE"/>
              <a:t>01/25/2022</a:t>
            </a:r>
            <a:endParaRPr lang="en-US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F0794A1E-3BA0-4D9C-A222-8EBDB4DA20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Name</a:t>
            </a:r>
            <a:endParaRPr lang="en-US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03483C74-DCE9-454D-9C95-024DD98FAE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8416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und Bild Hochform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2301769-7A5F-4726-A7DE-F0F6415EC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 dirty="0"/>
          </a:p>
        </p:txBody>
      </p:sp>
      <p:sp>
        <p:nvSpPr>
          <p:cNvPr id="12" name="Textplatzhalter 7">
            <a:extLst>
              <a:ext uri="{FF2B5EF4-FFF2-40B4-BE49-F238E27FC236}">
                <a16:creationId xmlns:a16="http://schemas.microsoft.com/office/drawing/2014/main" id="{6BEED840-629E-4E70-924A-3F5FA272B6B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576000"/>
            <a:ext cx="8244200" cy="277200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8000" y="1008000"/>
            <a:ext cx="4176860" cy="37080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4"/>
          </p:nvPr>
        </p:nvSpPr>
        <p:spPr>
          <a:xfrm>
            <a:off x="4895688" y="1008000"/>
            <a:ext cx="3816512" cy="37080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5B32AC5-E9DE-4649-B1AC-9A62A340C7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de-DE"/>
              <a:t>01/25/2022</a:t>
            </a:r>
            <a:endParaRPr lang="en-US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385FC210-A7D0-48A0-965B-FED973105A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Name</a:t>
            </a:r>
            <a:endParaRPr lang="en-US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94CA4BF4-EDC6-4CFF-AE4B-CB671709F9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33934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63CA99B5-A2F2-4F10-9CFB-140C563A4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 dirty="0"/>
          </a:p>
        </p:txBody>
      </p:sp>
      <p:sp>
        <p:nvSpPr>
          <p:cNvPr id="15" name="Textplatzhalter 7">
            <a:extLst>
              <a:ext uri="{FF2B5EF4-FFF2-40B4-BE49-F238E27FC236}">
                <a16:creationId xmlns:a16="http://schemas.microsoft.com/office/drawing/2014/main" id="{F23A02F9-9EFB-40DA-A6A9-B4AB8316E8D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576000"/>
            <a:ext cx="8244200" cy="277200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13" name="Bildplatzhalter 7"/>
          <p:cNvSpPr>
            <a:spLocks noGrp="1"/>
          </p:cNvSpPr>
          <p:nvPr>
            <p:ph type="pic" sz="quarter" idx="19"/>
          </p:nvPr>
        </p:nvSpPr>
        <p:spPr>
          <a:xfrm>
            <a:off x="0" y="951548"/>
            <a:ext cx="3240000" cy="20736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10" name="Bildplatzhalter 7"/>
          <p:cNvSpPr>
            <a:spLocks noGrp="1"/>
          </p:cNvSpPr>
          <p:nvPr>
            <p:ph type="pic" sz="quarter" idx="16"/>
          </p:nvPr>
        </p:nvSpPr>
        <p:spPr>
          <a:xfrm>
            <a:off x="3240003" y="951548"/>
            <a:ext cx="3239999" cy="20736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14" name="Bildplatzhalter 7"/>
          <p:cNvSpPr>
            <a:spLocks noGrp="1"/>
          </p:cNvSpPr>
          <p:nvPr>
            <p:ph type="pic" sz="quarter" idx="20"/>
          </p:nvPr>
        </p:nvSpPr>
        <p:spPr>
          <a:xfrm>
            <a:off x="0" y="3038621"/>
            <a:ext cx="3240000" cy="2104879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11" name="Bildplatzhalter 7"/>
          <p:cNvSpPr>
            <a:spLocks noGrp="1"/>
          </p:cNvSpPr>
          <p:nvPr>
            <p:ph type="pic" sz="quarter" idx="17"/>
          </p:nvPr>
        </p:nvSpPr>
        <p:spPr>
          <a:xfrm>
            <a:off x="3240000" y="3038621"/>
            <a:ext cx="3240000" cy="2104879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12" name="Bildplatzhalter 7"/>
          <p:cNvSpPr>
            <a:spLocks noGrp="1"/>
          </p:cNvSpPr>
          <p:nvPr>
            <p:ph type="pic" sz="quarter" idx="18"/>
          </p:nvPr>
        </p:nvSpPr>
        <p:spPr>
          <a:xfrm>
            <a:off x="6480000" y="951549"/>
            <a:ext cx="2664000" cy="4191953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23236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mit runden Bild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3A8DCC85-4928-492C-BEE7-FC5B55B32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 dirty="0"/>
          </a:p>
        </p:txBody>
      </p:sp>
      <p:sp>
        <p:nvSpPr>
          <p:cNvPr id="8" name="Bildplatzhalter 7"/>
          <p:cNvSpPr>
            <a:spLocks noGrp="1" noChangeAspect="1"/>
          </p:cNvSpPr>
          <p:nvPr>
            <p:ph type="pic" sz="quarter" idx="14"/>
          </p:nvPr>
        </p:nvSpPr>
        <p:spPr>
          <a:xfrm>
            <a:off x="482226" y="957295"/>
            <a:ext cx="1080000" cy="108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000"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6"/>
          </p:nvPr>
        </p:nvSpPr>
        <p:spPr>
          <a:xfrm>
            <a:off x="1818000" y="957295"/>
            <a:ext cx="6894200" cy="1080000"/>
          </a:xfrm>
        </p:spPr>
        <p:txBody>
          <a:bodyPr anchor="ctr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1" name="Bildplatzhalter 7"/>
          <p:cNvSpPr>
            <a:spLocks noGrp="1" noChangeAspect="1"/>
          </p:cNvSpPr>
          <p:nvPr>
            <p:ph type="pic" sz="quarter" idx="17"/>
          </p:nvPr>
        </p:nvSpPr>
        <p:spPr>
          <a:xfrm>
            <a:off x="482226" y="2284074"/>
            <a:ext cx="1080000" cy="108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000"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2" name="Textplatzhalter 10"/>
          <p:cNvSpPr>
            <a:spLocks noGrp="1"/>
          </p:cNvSpPr>
          <p:nvPr>
            <p:ph type="body" sz="quarter" idx="18"/>
          </p:nvPr>
        </p:nvSpPr>
        <p:spPr>
          <a:xfrm>
            <a:off x="1818000" y="2284074"/>
            <a:ext cx="6894200" cy="1080000"/>
          </a:xfrm>
        </p:spPr>
        <p:txBody>
          <a:bodyPr anchor="ctr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3" name="Bildplatzhalter 7"/>
          <p:cNvSpPr>
            <a:spLocks noGrp="1" noChangeAspect="1"/>
          </p:cNvSpPr>
          <p:nvPr>
            <p:ph type="pic" sz="quarter" idx="19"/>
          </p:nvPr>
        </p:nvSpPr>
        <p:spPr>
          <a:xfrm>
            <a:off x="482226" y="3610853"/>
            <a:ext cx="1080000" cy="108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000"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4" name="Textplatzhalter 10"/>
          <p:cNvSpPr>
            <a:spLocks noGrp="1"/>
          </p:cNvSpPr>
          <p:nvPr>
            <p:ph type="body" sz="quarter" idx="20"/>
          </p:nvPr>
        </p:nvSpPr>
        <p:spPr>
          <a:xfrm>
            <a:off x="1818000" y="3610853"/>
            <a:ext cx="6894200" cy="1080000"/>
          </a:xfrm>
        </p:spPr>
        <p:txBody>
          <a:bodyPr anchor="ctr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9E3799E2-3C23-4EE3-8932-7D8BEC42B9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r>
              <a:rPr lang="de-DE"/>
              <a:t>01/25/2022</a:t>
            </a:r>
            <a:endParaRPr lang="en-US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FAAF8D85-2BDA-4B6B-9739-948CC7B45B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Name</a:t>
            </a:r>
            <a:endParaRPr lang="en-US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49B14986-AEF7-4911-8AC9-241E2F8532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044245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mit eckigen Bild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E792EEEF-D15B-42F6-B267-A355CF4E4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 dirty="0"/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14"/>
          </p:nvPr>
        </p:nvSpPr>
        <p:spPr>
          <a:xfrm>
            <a:off x="476250" y="958620"/>
            <a:ext cx="1440000" cy="108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6"/>
          </p:nvPr>
        </p:nvSpPr>
        <p:spPr>
          <a:xfrm>
            <a:off x="2144110" y="958621"/>
            <a:ext cx="6568090" cy="1080000"/>
          </a:xfrm>
        </p:spPr>
        <p:txBody>
          <a:bodyPr anchor="ctr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3" name="Bildplatzhalter 7"/>
          <p:cNvSpPr>
            <a:spLocks noGrp="1"/>
          </p:cNvSpPr>
          <p:nvPr>
            <p:ph type="pic" sz="quarter" idx="21"/>
          </p:nvPr>
        </p:nvSpPr>
        <p:spPr>
          <a:xfrm>
            <a:off x="476250" y="2294605"/>
            <a:ext cx="1440000" cy="108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14" name="Textplatzhalter 10"/>
          <p:cNvSpPr>
            <a:spLocks noGrp="1"/>
          </p:cNvSpPr>
          <p:nvPr>
            <p:ph type="body" sz="quarter" idx="22"/>
          </p:nvPr>
        </p:nvSpPr>
        <p:spPr>
          <a:xfrm>
            <a:off x="2144110" y="2294605"/>
            <a:ext cx="6568090" cy="1080000"/>
          </a:xfrm>
        </p:spPr>
        <p:txBody>
          <a:bodyPr anchor="ctr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5" name="Bildplatzhalter 7"/>
          <p:cNvSpPr>
            <a:spLocks noGrp="1"/>
          </p:cNvSpPr>
          <p:nvPr>
            <p:ph type="pic" sz="quarter" idx="23"/>
          </p:nvPr>
        </p:nvSpPr>
        <p:spPr>
          <a:xfrm>
            <a:off x="476250" y="3630591"/>
            <a:ext cx="1440000" cy="108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16" name="Textplatzhalter 10"/>
          <p:cNvSpPr>
            <a:spLocks noGrp="1"/>
          </p:cNvSpPr>
          <p:nvPr>
            <p:ph type="body" sz="quarter" idx="24"/>
          </p:nvPr>
        </p:nvSpPr>
        <p:spPr>
          <a:xfrm>
            <a:off x="2144110" y="3630591"/>
            <a:ext cx="6568090" cy="1080000"/>
          </a:xfrm>
        </p:spPr>
        <p:txBody>
          <a:bodyPr anchor="ctr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424AC54E-2FE8-44FD-8448-789AC527CD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r>
              <a:rPr lang="de-DE"/>
              <a:t>01/25/2022</a:t>
            </a:r>
            <a:endParaRPr lang="en-US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FD788027-74D9-4A2C-99EF-860F4806E5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en-US"/>
              <a:t>Name</a:t>
            </a:r>
            <a:endParaRPr lang="en-US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1E67A0A4-F964-4E95-B836-83B9DA5148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195534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erson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2369BABE-C34D-4B71-ABE7-625BE220F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 dirty="0"/>
          </a:p>
        </p:txBody>
      </p:sp>
      <p:sp>
        <p:nvSpPr>
          <p:cNvPr id="16" name="Textplatzhalter 7">
            <a:extLst>
              <a:ext uri="{FF2B5EF4-FFF2-40B4-BE49-F238E27FC236}">
                <a16:creationId xmlns:a16="http://schemas.microsoft.com/office/drawing/2014/main" id="{4F73F404-72E1-4BC9-B71C-D15CC679050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576000"/>
            <a:ext cx="8244200" cy="277200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9" name="Rechteck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5247" y="2104084"/>
            <a:ext cx="2814039" cy="262638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4" dirty="0"/>
          </a:p>
        </p:txBody>
      </p:sp>
      <p:sp>
        <p:nvSpPr>
          <p:cNvPr id="8" name="Bildplatzhalter 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1162266" y="1287711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720000" y="2893320"/>
            <a:ext cx="2340290" cy="2268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720000" y="3240001"/>
            <a:ext cx="2340290" cy="1130805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21" name="Rechteck 2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896479" y="2084206"/>
            <a:ext cx="2814039" cy="262638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4" dirty="0"/>
          </a:p>
        </p:txBody>
      </p:sp>
      <p:sp>
        <p:nvSpPr>
          <p:cNvPr id="22" name="Bildplatzhalter 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17"/>
          </p:nvPr>
        </p:nvSpPr>
        <p:spPr>
          <a:xfrm>
            <a:off x="4583498" y="1287711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3" name="Textplatzhalt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4134251" y="2893320"/>
            <a:ext cx="2340290" cy="2268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24" name="Textplatzhalt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4134251" y="3240001"/>
            <a:ext cx="2340290" cy="1130805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67891870-DFB4-45E6-9383-4A10E76B3D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de-DE"/>
              <a:t>01/25/2022</a:t>
            </a:r>
            <a:endParaRPr lang="en-US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5B04DB42-8004-4EC2-BA6C-C35BBD8F5F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/>
              <a:t>Name</a:t>
            </a:r>
            <a:endParaRPr lang="en-US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2AC375FE-0D6A-422E-9BA2-D4859CDA89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836258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erson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38B00749-49F7-4FC9-AE55-9A89B4673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25" name="Textplatzhalter 7">
            <a:extLst>
              <a:ext uri="{FF2B5EF4-FFF2-40B4-BE49-F238E27FC236}">
                <a16:creationId xmlns:a16="http://schemas.microsoft.com/office/drawing/2014/main" id="{234A045F-25D1-4F69-800A-3EC98AD2480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576000"/>
            <a:ext cx="8244200" cy="277200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9" name="Rechteck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5246" y="2084206"/>
            <a:ext cx="2520000" cy="262638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4" dirty="0"/>
          </a:p>
        </p:txBody>
      </p:sp>
      <p:sp>
        <p:nvSpPr>
          <p:cNvPr id="21" name="Bildplatzhalter 7">
            <a:extLst>
              <a:ext uri="{FF2B5EF4-FFF2-40B4-BE49-F238E27FC236}">
                <a16:creationId xmlns:a16="http://schemas.microsoft.com/office/drawing/2014/main" id="{0CCFCC13-9E94-4A8E-927E-B90EB9693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1015246" y="1287711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720000" y="2893320"/>
            <a:ext cx="2160000" cy="2268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720000" y="3240001"/>
            <a:ext cx="2160000" cy="1130805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13" name="Rechteck 1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335345" y="2084206"/>
            <a:ext cx="2520000" cy="262638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4" dirty="0"/>
          </a:p>
        </p:txBody>
      </p:sp>
      <p:sp>
        <p:nvSpPr>
          <p:cNvPr id="22" name="Bildplatzhalter 7">
            <a:extLst>
              <a:ext uri="{FF2B5EF4-FFF2-40B4-BE49-F238E27FC236}">
                <a16:creationId xmlns:a16="http://schemas.microsoft.com/office/drawing/2014/main" id="{34D29721-8BC0-4D90-A4F3-75A72451E9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17"/>
          </p:nvPr>
        </p:nvSpPr>
        <p:spPr>
          <a:xfrm>
            <a:off x="3875345" y="1287711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15" name="Textplatzhalt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3576609" y="2893320"/>
            <a:ext cx="2160000" cy="2268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16" name="Textplatzhalt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3576609" y="3240001"/>
            <a:ext cx="2160000" cy="1130805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17" name="Rechteck 1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95444" y="2084205"/>
            <a:ext cx="2520000" cy="26263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4" dirty="0"/>
          </a:p>
        </p:txBody>
      </p:sp>
      <p:sp>
        <p:nvSpPr>
          <p:cNvPr id="23" name="Bildplatzhalter 7">
            <a:extLst>
              <a:ext uri="{FF2B5EF4-FFF2-40B4-BE49-F238E27FC236}">
                <a16:creationId xmlns:a16="http://schemas.microsoft.com/office/drawing/2014/main" id="{01CD30C1-0EF4-4BAD-97BF-FFFDBEF2C1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23"/>
          </p:nvPr>
        </p:nvSpPr>
        <p:spPr>
          <a:xfrm>
            <a:off x="6735444" y="1287711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19" name="Textplatzhalt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6433218" y="2893320"/>
            <a:ext cx="2160000" cy="2268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20" name="Textplatzhalter 10"/>
          <p:cNvSpPr>
            <a:spLocks noGrp="1"/>
          </p:cNvSpPr>
          <p:nvPr>
            <p:ph type="body" sz="quarter" idx="22" hasCustomPrompt="1"/>
          </p:nvPr>
        </p:nvSpPr>
        <p:spPr>
          <a:xfrm>
            <a:off x="6433218" y="3240001"/>
            <a:ext cx="2160000" cy="1130805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B5737E52-6A3C-46DC-946E-C8C9351FA4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r>
              <a:rPr lang="de-DE"/>
              <a:t>01/25/2022</a:t>
            </a:r>
            <a:endParaRPr lang="en-US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F045F5D0-F689-442E-B9D8-1F4BAD70A0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US"/>
              <a:t>Name</a:t>
            </a:r>
            <a:endParaRPr lang="en-US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FA0B96AE-C8F3-44FA-AE7D-D6C0869914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78097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arrierefrei 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ildplatzhalter 8"/>
          <p:cNvSpPr>
            <a:spLocks noGrp="1"/>
          </p:cNvSpPr>
          <p:nvPr>
            <p:ph type="pic" sz="quarter" idx="10"/>
          </p:nvPr>
        </p:nvSpPr>
        <p:spPr>
          <a:xfrm>
            <a:off x="0" y="1266840"/>
            <a:ext cx="9144000" cy="3876659"/>
          </a:xfrm>
          <a:solidFill>
            <a:schemeClr val="bg1">
              <a:lumMod val="85000"/>
            </a:schemeClr>
          </a:solidFill>
        </p:spPr>
        <p:txBody>
          <a:bodyPr lIns="72000"/>
          <a:lstStyle>
            <a:lvl1pPr marL="0" indent="0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86BA6808-8CD4-4528-935A-3978EF1718C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50522" y="449461"/>
            <a:ext cx="4140000" cy="4140000"/>
          </a:xfrm>
          <a:prstGeom prst="ellipse">
            <a:avLst/>
          </a:prstGeom>
          <a:solidFill>
            <a:schemeClr val="accent2"/>
          </a:solidFill>
        </p:spPr>
        <p:txBody>
          <a:bodyPr vert="horz" wrap="square" lIns="0" tIns="0" rIns="0" bIns="1116000" rtlCol="0" anchor="b" anchorCtr="0">
            <a:noAutofit/>
          </a:bodyPr>
          <a:lstStyle>
            <a:lvl1pPr>
              <a:defRPr lang="en-GB" sz="2800" baseline="0" dirty="0">
                <a:solidFill>
                  <a:schemeClr val="bg1"/>
                </a:solidFill>
              </a:defRPr>
            </a:lvl1pPr>
          </a:lstStyle>
          <a:p>
            <a:pPr marL="0" lvl="0" indent="0"/>
            <a:r>
              <a:rPr lang="de-DE" dirty="0"/>
              <a:t>Student Project – Click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add</a:t>
            </a:r>
            <a:r>
              <a:rPr lang="de-DE" dirty="0"/>
              <a:t> title</a:t>
            </a:r>
            <a:endParaRPr lang="en-GB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355772" y="2963635"/>
            <a:ext cx="3012621" cy="55517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</a:defRPr>
            </a:lvl1pPr>
            <a:lvl2pPr marL="342897" indent="0" algn="ctr">
              <a:buNone/>
              <a:defRPr sz="1500"/>
            </a:lvl2pPr>
            <a:lvl3pPr marL="685793" indent="0" algn="ctr">
              <a:buNone/>
              <a:defRPr sz="1350"/>
            </a:lvl3pPr>
            <a:lvl4pPr marL="1028690" indent="0" algn="ctr">
              <a:buNone/>
              <a:defRPr sz="1200"/>
            </a:lvl4pPr>
            <a:lvl5pPr marL="1371586" indent="0" algn="ctr">
              <a:buNone/>
              <a:defRPr sz="1200"/>
            </a:lvl5pPr>
            <a:lvl6pPr marL="1714483" indent="0" algn="ctr">
              <a:buNone/>
              <a:defRPr sz="1200"/>
            </a:lvl6pPr>
            <a:lvl7pPr marL="2057379" indent="0" algn="ctr">
              <a:buNone/>
              <a:defRPr sz="1200"/>
            </a:lvl7pPr>
            <a:lvl8pPr marL="2400276" indent="0" algn="ctr">
              <a:buNone/>
              <a:defRPr sz="1200"/>
            </a:lvl8pPr>
            <a:lvl9pPr marL="2743173" indent="0" algn="ctr">
              <a:buNone/>
              <a:defRPr sz="1200"/>
            </a:lvl9pPr>
          </a:lstStyle>
          <a:p>
            <a:r>
              <a:rPr lang="de-DE"/>
              <a:t>Untertitel Text durch Klicken hinzufügen</a:t>
            </a:r>
            <a:endParaRPr lang="de-DE" dirty="0"/>
          </a:p>
        </p:txBody>
      </p:sp>
      <p:sp>
        <p:nvSpPr>
          <p:cNvPr id="14" name="Textplatzhalter 10">
            <a:extLst>
              <a:ext uri="{FF2B5EF4-FFF2-40B4-BE49-F238E27FC236}">
                <a16:creationId xmlns:a16="http://schemas.microsoft.com/office/drawing/2014/main" id="{3A6FC492-F4FE-474B-9BFE-DAAE645B98B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323010" y="3595860"/>
            <a:ext cx="1274400" cy="1274400"/>
          </a:xfrm>
          <a:prstGeom prst="ellipse">
            <a:avLst/>
          </a:prstGeom>
          <a:solidFill>
            <a:schemeClr val="bg1"/>
          </a:solidFill>
        </p:spPr>
        <p:txBody>
          <a:bodyPr wrap="none" lIns="0" tIns="0" rIns="0" bIns="0" anchor="ctr">
            <a:noAutofit/>
          </a:bodyPr>
          <a:lstStyle>
            <a:lvl1pPr marL="0" indent="0">
              <a:lnSpc>
                <a:spcPts val="1500"/>
              </a:lnSpc>
              <a:spcBef>
                <a:spcPts val="0"/>
              </a:spcBef>
              <a:buNone/>
              <a:defRPr sz="1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Vorname </a:t>
            </a:r>
            <a:br>
              <a:rPr lang="de-DE" dirty="0"/>
            </a:br>
            <a:r>
              <a:rPr lang="de-DE" dirty="0"/>
              <a:t>Name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7CDEAF0E-514E-42C0-8DD9-8D59F699AB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402988" y="268958"/>
            <a:ext cx="2136071" cy="484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03020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erson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300D522C-4936-4859-8D4D-0C55FD55D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29" name="Textplatzhalter 7">
            <a:extLst>
              <a:ext uri="{FF2B5EF4-FFF2-40B4-BE49-F238E27FC236}">
                <a16:creationId xmlns:a16="http://schemas.microsoft.com/office/drawing/2014/main" id="{51AA1992-9A0E-4E06-BCFA-97D889E620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576000"/>
            <a:ext cx="8244200" cy="277200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9" name="Rechteck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66728" y="2084206"/>
            <a:ext cx="2031501" cy="262590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4" dirty="0"/>
          </a:p>
        </p:txBody>
      </p:sp>
      <p:sp>
        <p:nvSpPr>
          <p:cNvPr id="23" name="Bildplatzhalter 7">
            <a:extLst>
              <a:ext uri="{FF2B5EF4-FFF2-40B4-BE49-F238E27FC236}">
                <a16:creationId xmlns:a16="http://schemas.microsoft.com/office/drawing/2014/main" id="{8148DC21-4CB2-4171-8B0E-7865619CB5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832678" y="1287711"/>
            <a:ext cx="1299600" cy="12996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669981" y="2753398"/>
            <a:ext cx="1624994" cy="366998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669981" y="3288873"/>
            <a:ext cx="1624994" cy="1293065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24" name="Rechteck 2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556630" y="2084206"/>
            <a:ext cx="2016000" cy="262590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4" dirty="0"/>
          </a:p>
        </p:txBody>
      </p:sp>
      <p:sp>
        <p:nvSpPr>
          <p:cNvPr id="37" name="Bildplatzhalter 7">
            <a:extLst>
              <a:ext uri="{FF2B5EF4-FFF2-40B4-BE49-F238E27FC236}">
                <a16:creationId xmlns:a16="http://schemas.microsoft.com/office/drawing/2014/main" id="{515DA547-D380-4DDE-8F77-C8902B702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26"/>
          </p:nvPr>
        </p:nvSpPr>
        <p:spPr>
          <a:xfrm>
            <a:off x="2914830" y="1287711"/>
            <a:ext cx="1299600" cy="12996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6" name="Textplatzhalt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2752133" y="2753398"/>
            <a:ext cx="1624994" cy="366998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27" name="Textplatzhalt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2752133" y="3288873"/>
            <a:ext cx="1624994" cy="1293065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28" name="Rechteck 2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631031" y="2084206"/>
            <a:ext cx="2016000" cy="262590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4" dirty="0"/>
          </a:p>
        </p:txBody>
      </p:sp>
      <p:sp>
        <p:nvSpPr>
          <p:cNvPr id="38" name="Bildplatzhalter 7">
            <a:extLst>
              <a:ext uri="{FF2B5EF4-FFF2-40B4-BE49-F238E27FC236}">
                <a16:creationId xmlns:a16="http://schemas.microsoft.com/office/drawing/2014/main" id="{27A38D11-8E8E-44F4-9460-58E87F53EF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27"/>
          </p:nvPr>
        </p:nvSpPr>
        <p:spPr>
          <a:xfrm>
            <a:off x="4989231" y="1287711"/>
            <a:ext cx="1299600" cy="12996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30" name="Textplatzhalt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4826534" y="2753398"/>
            <a:ext cx="1624994" cy="366998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31" name="Textplatzhalter 10"/>
          <p:cNvSpPr>
            <a:spLocks noGrp="1"/>
          </p:cNvSpPr>
          <p:nvPr>
            <p:ph type="body" sz="quarter" idx="22" hasCustomPrompt="1"/>
          </p:nvPr>
        </p:nvSpPr>
        <p:spPr>
          <a:xfrm>
            <a:off x="4826534" y="3288873"/>
            <a:ext cx="1624994" cy="1293065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32" name="Rechteck 3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705432" y="2084206"/>
            <a:ext cx="2016000" cy="262590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4" dirty="0"/>
          </a:p>
        </p:txBody>
      </p:sp>
      <p:sp>
        <p:nvSpPr>
          <p:cNvPr id="39" name="Bildplatzhalter 7">
            <a:extLst>
              <a:ext uri="{FF2B5EF4-FFF2-40B4-BE49-F238E27FC236}">
                <a16:creationId xmlns:a16="http://schemas.microsoft.com/office/drawing/2014/main" id="{F9D0B43C-E1CE-4C97-B82A-2D4CC82B3C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28"/>
          </p:nvPr>
        </p:nvSpPr>
        <p:spPr>
          <a:xfrm>
            <a:off x="7063632" y="1287711"/>
            <a:ext cx="1299600" cy="12996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34" name="Textplatzhalter 10"/>
          <p:cNvSpPr>
            <a:spLocks noGrp="1"/>
          </p:cNvSpPr>
          <p:nvPr>
            <p:ph type="body" sz="quarter" idx="24" hasCustomPrompt="1"/>
          </p:nvPr>
        </p:nvSpPr>
        <p:spPr>
          <a:xfrm>
            <a:off x="6900935" y="2753398"/>
            <a:ext cx="1624994" cy="366998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35" name="Textplatzhalter 10"/>
          <p:cNvSpPr>
            <a:spLocks noGrp="1"/>
          </p:cNvSpPr>
          <p:nvPr>
            <p:ph type="body" sz="quarter" idx="25" hasCustomPrompt="1"/>
          </p:nvPr>
        </p:nvSpPr>
        <p:spPr>
          <a:xfrm>
            <a:off x="6900935" y="3288873"/>
            <a:ext cx="1624994" cy="1293065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59D2061A-F7B9-4066-8B32-A1C3482EF4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29"/>
          </p:nvPr>
        </p:nvSpPr>
        <p:spPr/>
        <p:txBody>
          <a:bodyPr/>
          <a:lstStyle/>
          <a:p>
            <a:r>
              <a:rPr lang="de-DE"/>
              <a:t>01/25/2022</a:t>
            </a:r>
            <a:endParaRPr lang="en-US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03FA1FEC-5452-4CA7-AC29-AAC289A6BF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r>
              <a:rPr lang="en-US"/>
              <a:t>Name</a:t>
            </a:r>
            <a:endParaRPr lang="en-US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2FF134CF-6C49-4AA3-AF75-2A80F4C02F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497209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CA6FC187-6C25-4F69-9AFE-1DD171950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7" name="Textplatzhalter 7">
            <a:extLst>
              <a:ext uri="{FF2B5EF4-FFF2-40B4-BE49-F238E27FC236}">
                <a16:creationId xmlns:a16="http://schemas.microsoft.com/office/drawing/2014/main" id="{6B0B00BC-A6AE-499E-84DC-2DAD144AC36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576000"/>
            <a:ext cx="8244200" cy="277200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F5C91D90-14FB-4048-90C7-46ECAAC1A8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/>
              <a:t>01/25/2022</a:t>
            </a:r>
            <a:endParaRPr lang="en-US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76EB3F55-4D9D-4868-AB1E-72DEFF732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Name</a:t>
            </a:r>
            <a:endParaRPr lang="en-US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3F23070B-2BFB-4265-B171-72C9AFED1F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51256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EB4CBF2-CB08-4260-9880-58E2CB8136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01/25/2022</a:t>
            </a:r>
            <a:endParaRPr lang="en-US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06F32DB-70F8-46A0-9893-754D621F6E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Name</a:t>
            </a:r>
            <a:endParaRPr lang="en-US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E68AB4C-9B2E-45E8-ADE4-94712E4C94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024922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lus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feld 15"/>
          <p:cNvSpPr txBox="1"/>
          <p:nvPr userDrawn="1"/>
        </p:nvSpPr>
        <p:spPr>
          <a:xfrm>
            <a:off x="396000" y="1360800"/>
            <a:ext cx="2160000" cy="2916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 indent="0" defTabSz="685800">
              <a:lnSpc>
                <a:spcPct val="12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49263" indent="-27305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2pPr>
            <a:lvl3pPr marL="715963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3pPr>
            <a:lvl4pPr marL="987425" indent="-271463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4pPr>
            <a:lvl5pPr marL="1254125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lvl="0">
              <a:spcBef>
                <a:spcPts val="200"/>
              </a:spcBef>
              <a:spcAft>
                <a:spcPts val="0"/>
              </a:spcAft>
              <a:tabLst>
                <a:tab pos="541332" algn="l"/>
              </a:tabLst>
            </a:pPr>
            <a:r>
              <a:rPr lang="de-DE" sz="2000" b="1" dirty="0" err="1">
                <a:solidFill>
                  <a:schemeClr val="tx1"/>
                </a:solidFill>
              </a:rPr>
              <a:t>Thank</a:t>
            </a:r>
            <a:r>
              <a:rPr lang="de-DE" sz="2000" b="1" dirty="0">
                <a:solidFill>
                  <a:schemeClr val="tx1"/>
                </a:solidFill>
              </a:rPr>
              <a:t> </a:t>
            </a:r>
            <a:r>
              <a:rPr lang="de-DE" sz="2000" b="1" dirty="0" err="1">
                <a:solidFill>
                  <a:schemeClr val="tx1"/>
                </a:solidFill>
              </a:rPr>
              <a:t>you</a:t>
            </a:r>
            <a:r>
              <a:rPr lang="de-DE" sz="2000" b="1" dirty="0">
                <a:solidFill>
                  <a:schemeClr val="tx1"/>
                </a:solidFill>
              </a:rPr>
              <a:t>!</a:t>
            </a:r>
          </a:p>
        </p:txBody>
      </p:sp>
      <p:sp>
        <p:nvSpPr>
          <p:cNvPr id="6" name="Bildplatzhalter 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10400" y="1911600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19" name="Textplatzhalt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2174400" y="2093040"/>
            <a:ext cx="3290054" cy="1944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26" name="E-Mail">
            <a:extLst>
              <a:ext uri="{FF2B5EF4-FFF2-40B4-BE49-F238E27FC236}">
                <a16:creationId xmlns:a16="http://schemas.microsoft.com/office/drawing/2014/main" id="{3F6E91DA-4315-4842-8A73-EF9BF09F686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174400" y="2571750"/>
            <a:ext cx="542646" cy="216482"/>
          </a:xfrm>
        </p:spPr>
        <p:txBody>
          <a:bodyPr/>
          <a:lstStyle>
            <a:lvl1pPr>
              <a:buFontTx/>
              <a:buNone/>
              <a:defRPr lang="de-DE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lang="de-DE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defRPr lang="de-DE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defRPr lang="de-DE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defRPr lang="de-DE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l" defTabSz="571454" rtl="0" eaLnBrk="1" latinLnBrk="0" hangingPunct="1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de-DE" dirty="0" err="1"/>
              <a:t>e-mail</a:t>
            </a:r>
            <a:endParaRPr lang="de-DE" dirty="0"/>
          </a:p>
        </p:txBody>
      </p:sp>
      <p:sp>
        <p:nvSpPr>
          <p:cNvPr id="28" name="Email Adresse">
            <a:extLst>
              <a:ext uri="{FF2B5EF4-FFF2-40B4-BE49-F238E27FC236}">
                <a16:creationId xmlns:a16="http://schemas.microsoft.com/office/drawing/2014/main" id="{2E9486C1-A07E-4972-B438-0354636F62C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717046" y="2571750"/>
            <a:ext cx="2747409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 err="1"/>
              <a:t>enter</a:t>
            </a:r>
            <a:r>
              <a:rPr lang="de-DE" dirty="0"/>
              <a:t> </a:t>
            </a:r>
            <a:r>
              <a:rPr lang="de-DE" dirty="0" err="1"/>
              <a:t>address</a:t>
            </a:r>
            <a:endParaRPr lang="de-DE" dirty="0"/>
          </a:p>
        </p:txBody>
      </p:sp>
      <p:sp>
        <p:nvSpPr>
          <p:cNvPr id="29" name="Telefonnummer">
            <a:extLst>
              <a:ext uri="{FF2B5EF4-FFF2-40B4-BE49-F238E27FC236}">
                <a16:creationId xmlns:a16="http://schemas.microsoft.com/office/drawing/2014/main" id="{3CBB6CEB-664B-42B5-8E61-99712350A32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174400" y="2803118"/>
            <a:ext cx="1745931" cy="245786"/>
          </a:xfrm>
        </p:spPr>
        <p:txBody>
          <a:bodyPr wrap="none"/>
          <a:lstStyle>
            <a:lvl1pPr marL="0" indent="0">
              <a:buNone/>
              <a:tabLst>
                <a:tab pos="538163" algn="l"/>
              </a:tabLst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l" defTabSz="571454" rtl="0" eaLnBrk="1" latinLnBrk="0" hangingPunct="1">
              <a:lnSpc>
                <a:spcPct val="120000"/>
              </a:lnSpc>
              <a:spcBef>
                <a:spcPts val="625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tabLst>
                <a:tab pos="541338" algn="l"/>
              </a:tabLst>
            </a:pPr>
            <a:r>
              <a:rPr lang="de-DE" dirty="0" err="1">
                <a:solidFill>
                  <a:schemeClr val="tx1"/>
                </a:solidFill>
              </a:rPr>
              <a:t>phone</a:t>
            </a:r>
            <a:r>
              <a:rPr lang="de-DE" dirty="0">
                <a:solidFill>
                  <a:schemeClr val="tx1"/>
                </a:solidFill>
              </a:rPr>
              <a:t>	+49 (0) 711 685-</a:t>
            </a:r>
          </a:p>
        </p:txBody>
      </p:sp>
      <p:sp>
        <p:nvSpPr>
          <p:cNvPr id="30" name="Durchwahl">
            <a:extLst>
              <a:ext uri="{FF2B5EF4-FFF2-40B4-BE49-F238E27FC236}">
                <a16:creationId xmlns:a16="http://schemas.microsoft.com/office/drawing/2014/main" id="{1D874AC3-A5E6-4160-B089-7D15670623B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61486" y="2803118"/>
            <a:ext cx="649267" cy="245786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###-##</a:t>
            </a:r>
          </a:p>
        </p:txBody>
      </p:sp>
      <p:sp>
        <p:nvSpPr>
          <p:cNvPr id="31" name="www">
            <a:extLst>
              <a:ext uri="{FF2B5EF4-FFF2-40B4-BE49-F238E27FC236}">
                <a16:creationId xmlns:a16="http://schemas.microsoft.com/office/drawing/2014/main" id="{2D50EB94-1B6A-4808-869F-07F41859F9C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174401" y="3063790"/>
            <a:ext cx="364806" cy="238329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www.</a:t>
            </a:r>
          </a:p>
        </p:txBody>
      </p:sp>
      <p:sp>
        <p:nvSpPr>
          <p:cNvPr id="32" name="Webadresse">
            <a:extLst>
              <a:ext uri="{FF2B5EF4-FFF2-40B4-BE49-F238E27FC236}">
                <a16:creationId xmlns:a16="http://schemas.microsoft.com/office/drawing/2014/main" id="{6E6785CE-8C96-4924-8283-EC51081BD24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539208" y="3063790"/>
            <a:ext cx="1838323" cy="238329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 err="1"/>
              <a:t>enter</a:t>
            </a:r>
            <a:r>
              <a:rPr lang="de-DE" dirty="0"/>
              <a:t> </a:t>
            </a:r>
            <a:r>
              <a:rPr lang="de-DE" dirty="0" err="1"/>
              <a:t>address</a:t>
            </a:r>
            <a:endParaRPr lang="de-DE" dirty="0"/>
          </a:p>
        </p:txBody>
      </p:sp>
      <p:sp>
        <p:nvSpPr>
          <p:cNvPr id="33" name="Universität Stuttgart">
            <a:extLst>
              <a:ext uri="{FF2B5EF4-FFF2-40B4-BE49-F238E27FC236}">
                <a16:creationId xmlns:a16="http://schemas.microsoft.com/office/drawing/2014/main" id="{0C08BB04-B052-4FF7-B62B-8ABD826FA79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174400" y="3508234"/>
            <a:ext cx="2500012" cy="218691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l" defTabSz="571454" rtl="0" eaLnBrk="1" latinLnBrk="0" hangingPunct="1">
              <a:lnSpc>
                <a:spcPct val="120000"/>
              </a:lnSpc>
              <a:spcBef>
                <a:spcPts val="625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tabLst>
                <a:tab pos="541338" algn="l"/>
              </a:tabLst>
            </a:pPr>
            <a:r>
              <a:rPr lang="de-DE" dirty="0"/>
              <a:t>University </a:t>
            </a:r>
            <a:r>
              <a:rPr lang="de-DE" dirty="0" err="1"/>
              <a:t>of</a:t>
            </a:r>
            <a:r>
              <a:rPr lang="de-DE" dirty="0"/>
              <a:t> Stuttgart</a:t>
            </a:r>
          </a:p>
        </p:txBody>
      </p:sp>
      <p:sp>
        <p:nvSpPr>
          <p:cNvPr id="34" name="Abteilung Institut">
            <a:extLst>
              <a:ext uri="{FF2B5EF4-FFF2-40B4-BE49-F238E27FC236}">
                <a16:creationId xmlns:a16="http://schemas.microsoft.com/office/drawing/2014/main" id="{547D4004-B9BD-4097-81E1-6F5F7DA08A0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174400" y="3747179"/>
            <a:ext cx="3290054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Department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institute</a:t>
            </a:r>
            <a:r>
              <a:rPr lang="de-DE" dirty="0"/>
              <a:t> </a:t>
            </a:r>
            <a:r>
              <a:rPr lang="de-DE" dirty="0" err="1"/>
              <a:t>name</a:t>
            </a:r>
            <a:endParaRPr lang="de-DE" dirty="0"/>
          </a:p>
        </p:txBody>
      </p:sp>
      <p:sp>
        <p:nvSpPr>
          <p:cNvPr id="35" name="Adressfeld">
            <a:extLst>
              <a:ext uri="{FF2B5EF4-FFF2-40B4-BE49-F238E27FC236}">
                <a16:creationId xmlns:a16="http://schemas.microsoft.com/office/drawing/2014/main" id="{9484ABC1-A1AA-40CB-8BB1-AB6F21778D0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174400" y="3983433"/>
            <a:ext cx="3290054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 err="1"/>
              <a:t>Address</a:t>
            </a:r>
            <a:endParaRPr lang="de-DE" dirty="0"/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8F606555-9769-4858-9A9B-B516580B74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402988" y="268958"/>
            <a:ext cx="2136071" cy="484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83445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lussfolie blau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feld 15"/>
          <p:cNvSpPr txBox="1"/>
          <p:nvPr userDrawn="1"/>
        </p:nvSpPr>
        <p:spPr>
          <a:xfrm>
            <a:off x="396000" y="1360800"/>
            <a:ext cx="2160000" cy="2916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 indent="0" defTabSz="685800">
              <a:lnSpc>
                <a:spcPct val="12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49263" indent="-27305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2pPr>
            <a:lvl3pPr marL="715963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3pPr>
            <a:lvl4pPr marL="987425" indent="-271463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4pPr>
            <a:lvl5pPr marL="1254125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lvl="0">
              <a:spcBef>
                <a:spcPts val="200"/>
              </a:spcBef>
              <a:spcAft>
                <a:spcPts val="0"/>
              </a:spcAft>
              <a:tabLst>
                <a:tab pos="541332" algn="l"/>
              </a:tabLst>
            </a:pPr>
            <a:r>
              <a:rPr lang="de-DE" sz="2000" b="1" dirty="0" err="1">
                <a:solidFill>
                  <a:schemeClr val="bg1"/>
                </a:solidFill>
              </a:rPr>
              <a:t>Thank</a:t>
            </a:r>
            <a:r>
              <a:rPr lang="de-DE" sz="2000" b="1" dirty="0">
                <a:solidFill>
                  <a:schemeClr val="bg1"/>
                </a:solidFill>
              </a:rPr>
              <a:t> </a:t>
            </a:r>
            <a:r>
              <a:rPr lang="de-DE" sz="2000" b="1" dirty="0" err="1">
                <a:solidFill>
                  <a:schemeClr val="bg1"/>
                </a:solidFill>
              </a:rPr>
              <a:t>you</a:t>
            </a:r>
            <a:r>
              <a:rPr lang="de-DE" sz="2000" b="1" dirty="0">
                <a:solidFill>
                  <a:schemeClr val="bg1"/>
                </a:solidFill>
              </a:rPr>
              <a:t>!</a:t>
            </a:r>
          </a:p>
        </p:txBody>
      </p:sp>
      <p:sp>
        <p:nvSpPr>
          <p:cNvPr id="27" name="Bildplatzhalter 7">
            <a:extLst>
              <a:ext uri="{FF2B5EF4-FFF2-40B4-BE49-F238E27FC236}">
                <a16:creationId xmlns:a16="http://schemas.microsoft.com/office/drawing/2014/main" id="{E8FAD59D-97FD-4838-AA91-B266FA5DD37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10400" y="1911600"/>
            <a:ext cx="1440000" cy="1440000"/>
          </a:xfrm>
          <a:prstGeom prst="ellipse">
            <a:avLst/>
          </a:prstGeom>
          <a:solidFill>
            <a:schemeClr val="bg1"/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0" name="Textplatzhalt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2174400" y="2093040"/>
            <a:ext cx="3290054" cy="1944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21" name="E-Mail">
            <a:extLst>
              <a:ext uri="{FF2B5EF4-FFF2-40B4-BE49-F238E27FC236}">
                <a16:creationId xmlns:a16="http://schemas.microsoft.com/office/drawing/2014/main" id="{0EF3AEB7-6218-41A3-AF52-E25C7AF428C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174400" y="2571750"/>
            <a:ext cx="542646" cy="216482"/>
          </a:xfrm>
        </p:spPr>
        <p:txBody>
          <a:bodyPr/>
          <a:lstStyle>
            <a:lvl1pPr>
              <a:buFontTx/>
              <a:buNone/>
              <a:defRPr lang="de-DE" sz="1200" b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 lang="de-DE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defRPr lang="de-DE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defRPr lang="de-DE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defRPr lang="de-DE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l" defTabSz="571454" rtl="0" eaLnBrk="1" latinLnBrk="0" hangingPunct="1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de-DE" dirty="0" err="1"/>
              <a:t>e-mail</a:t>
            </a:r>
            <a:endParaRPr lang="de-DE" dirty="0"/>
          </a:p>
        </p:txBody>
      </p:sp>
      <p:sp>
        <p:nvSpPr>
          <p:cNvPr id="30" name="Email Adresse">
            <a:extLst>
              <a:ext uri="{FF2B5EF4-FFF2-40B4-BE49-F238E27FC236}">
                <a16:creationId xmlns:a16="http://schemas.microsoft.com/office/drawing/2014/main" id="{118DEBC9-D26E-41CE-8AAB-C22253B8FBD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717046" y="2571750"/>
            <a:ext cx="2747409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 err="1"/>
              <a:t>enter</a:t>
            </a:r>
            <a:r>
              <a:rPr lang="de-DE" dirty="0"/>
              <a:t> </a:t>
            </a:r>
            <a:r>
              <a:rPr lang="de-DE" dirty="0" err="1"/>
              <a:t>address</a:t>
            </a:r>
            <a:endParaRPr lang="de-DE" dirty="0"/>
          </a:p>
        </p:txBody>
      </p:sp>
      <p:sp>
        <p:nvSpPr>
          <p:cNvPr id="38" name="Durchwahl">
            <a:extLst>
              <a:ext uri="{FF2B5EF4-FFF2-40B4-BE49-F238E27FC236}">
                <a16:creationId xmlns:a16="http://schemas.microsoft.com/office/drawing/2014/main" id="{E133C5D0-8225-4F00-87C0-B1A77BDD530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174400" y="2803119"/>
            <a:ext cx="1745931" cy="245786"/>
          </a:xfrm>
        </p:spPr>
        <p:txBody>
          <a:bodyPr/>
          <a:lstStyle>
            <a:lvl1pPr marL="0" indent="0" defTabSz="53975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 err="1"/>
              <a:t>phone</a:t>
            </a:r>
            <a:r>
              <a:rPr lang="de-DE" dirty="0"/>
              <a:t>	+49 (0) 711 685-</a:t>
            </a:r>
          </a:p>
        </p:txBody>
      </p:sp>
      <p:sp>
        <p:nvSpPr>
          <p:cNvPr id="32" name="Durchwahl">
            <a:extLst>
              <a:ext uri="{FF2B5EF4-FFF2-40B4-BE49-F238E27FC236}">
                <a16:creationId xmlns:a16="http://schemas.microsoft.com/office/drawing/2014/main" id="{76EA4574-E195-402F-BE7A-C5DAB28ED00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61486" y="2803119"/>
            <a:ext cx="649267" cy="245786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###-##</a:t>
            </a:r>
          </a:p>
        </p:txBody>
      </p:sp>
      <p:sp>
        <p:nvSpPr>
          <p:cNvPr id="33" name="www">
            <a:extLst>
              <a:ext uri="{FF2B5EF4-FFF2-40B4-BE49-F238E27FC236}">
                <a16:creationId xmlns:a16="http://schemas.microsoft.com/office/drawing/2014/main" id="{A2A5A03D-8A1F-46C2-8C7A-3BB7531CDFB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174401" y="3063790"/>
            <a:ext cx="364806" cy="238329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www.</a:t>
            </a:r>
          </a:p>
        </p:txBody>
      </p:sp>
      <p:sp>
        <p:nvSpPr>
          <p:cNvPr id="34" name="Webadresse">
            <a:extLst>
              <a:ext uri="{FF2B5EF4-FFF2-40B4-BE49-F238E27FC236}">
                <a16:creationId xmlns:a16="http://schemas.microsoft.com/office/drawing/2014/main" id="{728AF890-7B6D-440A-957D-471333F7DC2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539208" y="3063790"/>
            <a:ext cx="1838323" cy="238329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 err="1"/>
              <a:t>enter</a:t>
            </a:r>
            <a:r>
              <a:rPr lang="de-DE" dirty="0"/>
              <a:t> </a:t>
            </a:r>
            <a:r>
              <a:rPr lang="de-DE" dirty="0" err="1"/>
              <a:t>address</a:t>
            </a:r>
            <a:endParaRPr lang="de-DE" dirty="0"/>
          </a:p>
        </p:txBody>
      </p:sp>
      <p:sp>
        <p:nvSpPr>
          <p:cNvPr id="35" name="Universität Stuttgart">
            <a:extLst>
              <a:ext uri="{FF2B5EF4-FFF2-40B4-BE49-F238E27FC236}">
                <a16:creationId xmlns:a16="http://schemas.microsoft.com/office/drawing/2014/main" id="{9B3B404A-B28D-4400-A9AD-FAFEB6FD8D1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174400" y="3508234"/>
            <a:ext cx="2500012" cy="218691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l" defTabSz="571454" rtl="0" eaLnBrk="1" latinLnBrk="0" hangingPunct="1">
              <a:lnSpc>
                <a:spcPct val="120000"/>
              </a:lnSpc>
              <a:spcBef>
                <a:spcPts val="625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tabLst>
                <a:tab pos="541338" algn="l"/>
              </a:tabLst>
            </a:pPr>
            <a:r>
              <a:rPr lang="de-DE" dirty="0"/>
              <a:t>University </a:t>
            </a:r>
            <a:r>
              <a:rPr lang="de-DE" dirty="0" err="1"/>
              <a:t>of</a:t>
            </a:r>
            <a:r>
              <a:rPr lang="de-DE" dirty="0"/>
              <a:t> Stuttgart</a:t>
            </a:r>
          </a:p>
        </p:txBody>
      </p:sp>
      <p:sp>
        <p:nvSpPr>
          <p:cNvPr id="36" name="Abteilung Institut">
            <a:extLst>
              <a:ext uri="{FF2B5EF4-FFF2-40B4-BE49-F238E27FC236}">
                <a16:creationId xmlns:a16="http://schemas.microsoft.com/office/drawing/2014/main" id="{635F31DC-6AAF-4C41-8D74-05D4427F48E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174400" y="3747179"/>
            <a:ext cx="3290054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Department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institute</a:t>
            </a:r>
            <a:r>
              <a:rPr lang="de-DE" dirty="0"/>
              <a:t> </a:t>
            </a:r>
            <a:r>
              <a:rPr lang="de-DE" dirty="0" err="1"/>
              <a:t>name</a:t>
            </a:r>
            <a:endParaRPr lang="de-DE" dirty="0"/>
          </a:p>
        </p:txBody>
      </p:sp>
      <p:sp>
        <p:nvSpPr>
          <p:cNvPr id="37" name="Adressfeld">
            <a:extLst>
              <a:ext uri="{FF2B5EF4-FFF2-40B4-BE49-F238E27FC236}">
                <a16:creationId xmlns:a16="http://schemas.microsoft.com/office/drawing/2014/main" id="{4C5BC753-6D21-46B4-A737-8F9A5E20BA2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174400" y="3983433"/>
            <a:ext cx="3290054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 err="1"/>
              <a:t>Address</a:t>
            </a:r>
            <a:endParaRPr lang="de-DE" dirty="0"/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7DC021A6-49D3-499D-A23D-7ACB87CFA9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402988" y="268958"/>
            <a:ext cx="2136071" cy="484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7380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arrierefrei hell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ildplatzhalter 8"/>
          <p:cNvSpPr>
            <a:spLocks noGrp="1"/>
          </p:cNvSpPr>
          <p:nvPr>
            <p:ph type="pic" sz="quarter" idx="10"/>
          </p:nvPr>
        </p:nvSpPr>
        <p:spPr>
          <a:xfrm>
            <a:off x="0" y="1266840"/>
            <a:ext cx="9144000" cy="3876659"/>
          </a:xfrm>
          <a:solidFill>
            <a:schemeClr val="bg1">
              <a:lumMod val="85000"/>
            </a:schemeClr>
          </a:solidFill>
        </p:spPr>
        <p:txBody>
          <a:bodyPr lIns="72000"/>
          <a:lstStyle>
            <a:lvl1pPr marL="0" indent="0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86BA6808-8CD4-4528-935A-3978EF1718C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50522" y="449461"/>
            <a:ext cx="4140000" cy="4140000"/>
          </a:xfrm>
          <a:prstGeom prst="ellipse">
            <a:avLst/>
          </a:prstGeom>
          <a:solidFill>
            <a:schemeClr val="accent1"/>
          </a:solidFill>
        </p:spPr>
        <p:txBody>
          <a:bodyPr vert="horz" wrap="square" lIns="0" tIns="0" rIns="0" bIns="1116000" rtlCol="0" anchor="b" anchorCtr="0">
            <a:noAutofit/>
          </a:bodyPr>
          <a:lstStyle>
            <a:lvl1pPr>
              <a:defRPr lang="en-GB" sz="2800" baseline="0" dirty="0">
                <a:solidFill>
                  <a:schemeClr val="bg1"/>
                </a:solidFill>
                <a:highlight>
                  <a:srgbClr val="000000"/>
                </a:highlight>
              </a:defRPr>
            </a:lvl1pPr>
          </a:lstStyle>
          <a:p>
            <a:pPr marL="0" lvl="0" indent="0"/>
            <a:r>
              <a:rPr lang="de-DE" dirty="0"/>
              <a:t>Student Project – Click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add</a:t>
            </a:r>
            <a:r>
              <a:rPr lang="de-DE" dirty="0"/>
              <a:t> title</a:t>
            </a:r>
            <a:endParaRPr lang="en-GB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355772" y="2963635"/>
            <a:ext cx="3012621" cy="55517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highlight>
                  <a:srgbClr val="000000"/>
                </a:highlight>
              </a:defRPr>
            </a:lvl1pPr>
            <a:lvl2pPr marL="342897" indent="0" algn="ctr">
              <a:buNone/>
              <a:defRPr sz="1500"/>
            </a:lvl2pPr>
            <a:lvl3pPr marL="685793" indent="0" algn="ctr">
              <a:buNone/>
              <a:defRPr sz="1350"/>
            </a:lvl3pPr>
            <a:lvl4pPr marL="1028690" indent="0" algn="ctr">
              <a:buNone/>
              <a:defRPr sz="1200"/>
            </a:lvl4pPr>
            <a:lvl5pPr marL="1371586" indent="0" algn="ctr">
              <a:buNone/>
              <a:defRPr sz="1200"/>
            </a:lvl5pPr>
            <a:lvl6pPr marL="1714483" indent="0" algn="ctr">
              <a:buNone/>
              <a:defRPr sz="1200"/>
            </a:lvl6pPr>
            <a:lvl7pPr marL="2057379" indent="0" algn="ctr">
              <a:buNone/>
              <a:defRPr sz="1200"/>
            </a:lvl7pPr>
            <a:lvl8pPr marL="2400276" indent="0" algn="ctr">
              <a:buNone/>
              <a:defRPr sz="1200"/>
            </a:lvl8pPr>
            <a:lvl9pPr marL="2743173" indent="0" algn="ctr">
              <a:buNone/>
              <a:defRPr sz="1200"/>
            </a:lvl9pPr>
          </a:lstStyle>
          <a:p>
            <a:r>
              <a:rPr lang="de-DE"/>
              <a:t>Untertitel Text durch Klicken hinzufügen</a:t>
            </a:r>
            <a:endParaRPr lang="de-DE" dirty="0"/>
          </a:p>
        </p:txBody>
      </p:sp>
      <p:sp>
        <p:nvSpPr>
          <p:cNvPr id="14" name="Textplatzhalter 10">
            <a:extLst>
              <a:ext uri="{FF2B5EF4-FFF2-40B4-BE49-F238E27FC236}">
                <a16:creationId xmlns:a16="http://schemas.microsoft.com/office/drawing/2014/main" id="{3A6FC492-F4FE-474B-9BFE-DAAE645B98B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323010" y="3595860"/>
            <a:ext cx="1274400" cy="1274400"/>
          </a:xfrm>
          <a:prstGeom prst="ellipse">
            <a:avLst/>
          </a:prstGeom>
          <a:solidFill>
            <a:schemeClr val="bg1"/>
          </a:solidFill>
        </p:spPr>
        <p:txBody>
          <a:bodyPr wrap="none" lIns="0" tIns="0" rIns="0" bIns="0" anchor="ctr">
            <a:noAutofit/>
          </a:bodyPr>
          <a:lstStyle>
            <a:lvl1pPr marL="0" indent="0">
              <a:lnSpc>
                <a:spcPts val="1500"/>
              </a:lnSpc>
              <a:spcBef>
                <a:spcPts val="0"/>
              </a:spcBef>
              <a:buNone/>
              <a:defRPr sz="1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Vorname </a:t>
            </a:r>
            <a:br>
              <a:rPr lang="de-DE" dirty="0"/>
            </a:br>
            <a:r>
              <a:rPr lang="de-DE" dirty="0"/>
              <a:t>Name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5040CE2D-1A69-4F15-A717-AFF7F3AC3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402988" y="268958"/>
            <a:ext cx="2136071" cy="484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2788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Institu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ildplatzhalter 8"/>
          <p:cNvSpPr>
            <a:spLocks noGrp="1"/>
          </p:cNvSpPr>
          <p:nvPr>
            <p:ph type="pic" sz="quarter" idx="10"/>
          </p:nvPr>
        </p:nvSpPr>
        <p:spPr>
          <a:xfrm>
            <a:off x="0" y="1266840"/>
            <a:ext cx="9144000" cy="3876659"/>
          </a:xfrm>
          <a:solidFill>
            <a:schemeClr val="bg1">
              <a:lumMod val="85000"/>
            </a:schemeClr>
          </a:solidFill>
        </p:spPr>
        <p:txBody>
          <a:bodyPr lIns="72000"/>
          <a:lstStyle>
            <a:lvl1pPr marL="0" indent="0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8" name="Titel 2">
            <a:extLst>
              <a:ext uri="{FF2B5EF4-FFF2-40B4-BE49-F238E27FC236}">
                <a16:creationId xmlns:a16="http://schemas.microsoft.com/office/drawing/2014/main" id="{098769ED-90D0-4473-B1B2-1CE12B519F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50522" y="449461"/>
            <a:ext cx="4140000" cy="4140000"/>
          </a:xfrm>
          <a:prstGeom prst="ellipse">
            <a:avLst/>
          </a:prstGeom>
          <a:solidFill>
            <a:schemeClr val="accent1"/>
          </a:solidFill>
        </p:spPr>
        <p:txBody>
          <a:bodyPr vert="horz" wrap="square" lIns="0" tIns="0" rIns="0" bIns="1116000" rtlCol="0" anchor="b" anchorCtr="0">
            <a:noAutofit/>
          </a:bodyPr>
          <a:lstStyle>
            <a:lvl1pPr>
              <a:defRPr lang="en-GB" sz="2800" baseline="0" dirty="0">
                <a:solidFill>
                  <a:schemeClr val="tx1"/>
                </a:solidFill>
              </a:defRPr>
            </a:lvl1pPr>
          </a:lstStyle>
          <a:p>
            <a:pPr marL="0" lvl="0" indent="0"/>
            <a:r>
              <a:rPr lang="de-DE" dirty="0"/>
              <a:t>Student Project – Click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add</a:t>
            </a:r>
            <a:r>
              <a:rPr lang="de-DE" dirty="0"/>
              <a:t> title</a:t>
            </a:r>
            <a:endParaRPr lang="en-GB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355772" y="2963635"/>
            <a:ext cx="3012621" cy="55517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</a:defRPr>
            </a:lvl1pPr>
            <a:lvl2pPr marL="342897" indent="0" algn="ctr">
              <a:buNone/>
              <a:defRPr sz="1500"/>
            </a:lvl2pPr>
            <a:lvl3pPr marL="685793" indent="0" algn="ctr">
              <a:buNone/>
              <a:defRPr sz="1350"/>
            </a:lvl3pPr>
            <a:lvl4pPr marL="1028690" indent="0" algn="ctr">
              <a:buNone/>
              <a:defRPr sz="1200"/>
            </a:lvl4pPr>
            <a:lvl5pPr marL="1371586" indent="0" algn="ctr">
              <a:buNone/>
              <a:defRPr sz="1200"/>
            </a:lvl5pPr>
            <a:lvl6pPr marL="1714483" indent="0" algn="ctr">
              <a:buNone/>
              <a:defRPr sz="1200"/>
            </a:lvl6pPr>
            <a:lvl7pPr marL="2057379" indent="0" algn="ctr">
              <a:buNone/>
              <a:defRPr sz="1200"/>
            </a:lvl7pPr>
            <a:lvl8pPr marL="2400276" indent="0" algn="ctr">
              <a:buNone/>
              <a:defRPr sz="1200"/>
            </a:lvl8pPr>
            <a:lvl9pPr marL="2743173" indent="0" algn="ctr">
              <a:buNone/>
              <a:defRPr sz="1200"/>
            </a:lvl9pPr>
          </a:lstStyle>
          <a:p>
            <a:r>
              <a:rPr lang="de-DE"/>
              <a:t>Untertitel Text durch Klicken hinzufügen</a:t>
            </a:r>
            <a:endParaRPr lang="de-DE" dirty="0"/>
          </a:p>
        </p:txBody>
      </p:sp>
      <p:sp>
        <p:nvSpPr>
          <p:cNvPr id="7" name="Bildplatzhalter 4">
            <a:extLst>
              <a:ext uri="{FF2B5EF4-FFF2-40B4-BE49-F238E27FC236}">
                <a16:creationId xmlns:a16="http://schemas.microsoft.com/office/drawing/2014/main" id="{B9FD99DC-C17A-49FB-8F13-40F41E801ABC}"/>
              </a:ext>
            </a:extLst>
          </p:cNvPr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7049410" y="3459060"/>
            <a:ext cx="1548000" cy="1548000"/>
          </a:xfrm>
          <a:prstGeom prst="ellipse">
            <a:avLst/>
          </a:prstGeo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sz="900" baseline="0"/>
            </a:lvl1pPr>
          </a:lstStyle>
          <a:p>
            <a:r>
              <a:rPr lang="de-DE" dirty="0" err="1"/>
              <a:t>Sublogo</a:t>
            </a:r>
            <a:r>
              <a:rPr lang="de-DE" dirty="0"/>
              <a:t> einfügen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C864F77F-7362-4671-8C69-A64AE9EC3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402988" y="268958"/>
            <a:ext cx="2136071" cy="484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8718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Institut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ildplatzhalter 8"/>
          <p:cNvSpPr>
            <a:spLocks noGrp="1"/>
          </p:cNvSpPr>
          <p:nvPr>
            <p:ph type="pic" sz="quarter" idx="10"/>
          </p:nvPr>
        </p:nvSpPr>
        <p:spPr>
          <a:xfrm>
            <a:off x="0" y="1266841"/>
            <a:ext cx="9144000" cy="3304800"/>
          </a:xfrm>
          <a:solidFill>
            <a:schemeClr val="bg1">
              <a:lumMod val="85000"/>
            </a:schemeClr>
          </a:solidFill>
        </p:spPr>
        <p:txBody>
          <a:bodyPr lIns="72000"/>
          <a:lstStyle>
            <a:lvl1pPr marL="0" indent="0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16" name="Titel 2">
            <a:extLst>
              <a:ext uri="{FF2B5EF4-FFF2-40B4-BE49-F238E27FC236}">
                <a16:creationId xmlns:a16="http://schemas.microsoft.com/office/drawing/2014/main" id="{FCF15244-A895-48BB-9A90-27BC5159A1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6509" y="488684"/>
            <a:ext cx="3913200" cy="3913200"/>
          </a:xfrm>
          <a:prstGeom prst="ellipse">
            <a:avLst/>
          </a:prstGeom>
          <a:solidFill>
            <a:schemeClr val="accent1"/>
          </a:solidFill>
        </p:spPr>
        <p:txBody>
          <a:bodyPr vert="horz" wrap="square" lIns="0" tIns="0" rIns="0" bIns="1116000" rtlCol="0" anchor="b" anchorCtr="0">
            <a:noAutofit/>
          </a:bodyPr>
          <a:lstStyle>
            <a:lvl1pPr>
              <a:defRPr lang="en-GB" sz="2500" baseline="0" dirty="0">
                <a:solidFill>
                  <a:schemeClr val="tx1"/>
                </a:solidFill>
              </a:defRPr>
            </a:lvl1pPr>
          </a:lstStyle>
          <a:p>
            <a:pPr marL="0" lvl="0" indent="0"/>
            <a:r>
              <a:rPr lang="de-DE" dirty="0"/>
              <a:t>Student Project – Click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add</a:t>
            </a:r>
            <a:r>
              <a:rPr lang="de-DE" dirty="0"/>
              <a:t> title</a:t>
            </a:r>
            <a:endParaRPr lang="en-GB" dirty="0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FF9C1028-5CF0-4B0B-90F2-2CDD6683E1F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608866" y="2881993"/>
            <a:ext cx="3012621" cy="55517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</a:defRPr>
            </a:lvl1pPr>
            <a:lvl2pPr marL="342897" indent="0" algn="ctr">
              <a:buNone/>
              <a:defRPr sz="1500"/>
            </a:lvl2pPr>
            <a:lvl3pPr marL="685793" indent="0" algn="ctr">
              <a:buNone/>
              <a:defRPr sz="1350"/>
            </a:lvl3pPr>
            <a:lvl4pPr marL="1028690" indent="0" algn="ctr">
              <a:buNone/>
              <a:defRPr sz="1200"/>
            </a:lvl4pPr>
            <a:lvl5pPr marL="1371586" indent="0" algn="ctr">
              <a:buNone/>
              <a:defRPr sz="1200"/>
            </a:lvl5pPr>
            <a:lvl6pPr marL="1714483" indent="0" algn="ctr">
              <a:buNone/>
              <a:defRPr sz="1200"/>
            </a:lvl6pPr>
            <a:lvl7pPr marL="2057379" indent="0" algn="ctr">
              <a:buNone/>
              <a:defRPr sz="1200"/>
            </a:lvl7pPr>
            <a:lvl8pPr marL="2400276" indent="0" algn="ctr">
              <a:buNone/>
              <a:defRPr sz="1200"/>
            </a:lvl8pPr>
            <a:lvl9pPr marL="2743173" indent="0" algn="ctr">
              <a:buNone/>
              <a:defRPr sz="1200"/>
            </a:lvl9pPr>
          </a:lstStyle>
          <a:p>
            <a:r>
              <a:rPr lang="de-DE"/>
              <a:t>Untertitel Text durch Klicken hinzufügen</a:t>
            </a:r>
            <a:endParaRPr lang="de-DE" dirty="0"/>
          </a:p>
        </p:txBody>
      </p:sp>
      <p:sp>
        <p:nvSpPr>
          <p:cNvPr id="7" name="Bildplatzhalter 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7298630" y="4694760"/>
            <a:ext cx="1415910" cy="330480"/>
          </a:xfrm>
        </p:spPr>
        <p:txBody>
          <a:bodyPr/>
          <a:lstStyle>
            <a:lvl1pPr marL="0" indent="0">
              <a:buFontTx/>
              <a:buNone/>
              <a:defRPr sz="1100" baseline="0"/>
            </a:lvl1pPr>
          </a:lstStyle>
          <a:p>
            <a:r>
              <a:rPr lang="de-DE" dirty="0" err="1"/>
              <a:t>Sublogo</a:t>
            </a:r>
            <a:r>
              <a:rPr lang="de-DE" dirty="0"/>
              <a:t> einfügen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A6D11AC8-B091-44F3-B63B-CD53234292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402988" y="268958"/>
            <a:ext cx="2136071" cy="484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904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785E028-F200-4ED8-8CC6-0D42239F9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 dirty="0"/>
          </a:p>
        </p:txBody>
      </p:sp>
      <p:sp>
        <p:nvSpPr>
          <p:cNvPr id="9" name="Textplatzhalter 7">
            <a:extLst>
              <a:ext uri="{FF2B5EF4-FFF2-40B4-BE49-F238E27FC236}">
                <a16:creationId xmlns:a16="http://schemas.microsoft.com/office/drawing/2014/main" id="{18B4599F-1F24-4FF7-8F3E-EDB79B1AB99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576000"/>
            <a:ext cx="8244200" cy="277200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124A6A03-5D2E-417E-9A62-737D1DBC92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/>
              <a:t>01/25/2022</a:t>
            </a:r>
            <a:endParaRPr lang="en-US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90427F68-7D65-4111-9D28-F407D044A7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Name</a:t>
            </a:r>
            <a:endParaRPr lang="en-US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BC2B8577-8AB8-42B5-8BA8-1751A41224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14507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2zeilig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el 14">
            <a:extLst>
              <a:ext uri="{FF2B5EF4-FFF2-40B4-BE49-F238E27FC236}">
                <a16:creationId xmlns:a16="http://schemas.microsoft.com/office/drawing/2014/main" id="{D0727A05-0C1A-4583-AE41-BB5812D3F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 dirty="0"/>
          </a:p>
        </p:txBody>
      </p:sp>
      <p:sp>
        <p:nvSpPr>
          <p:cNvPr id="16" name="Textplatzhalter 7">
            <a:extLst>
              <a:ext uri="{FF2B5EF4-FFF2-40B4-BE49-F238E27FC236}">
                <a16:creationId xmlns:a16="http://schemas.microsoft.com/office/drawing/2014/main" id="{0DBE4A7F-2625-4844-8794-CF87BAE82F3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576000"/>
            <a:ext cx="8244200" cy="277200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316" y="1008000"/>
            <a:ext cx="8243887" cy="370638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6DE35B32-06B2-48EF-A04A-BC3F5F4173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/>
              <a:t>01/25/2022</a:t>
            </a:r>
            <a:endParaRPr lang="en-US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3A40F854-10E0-4E29-BF41-53A0539FC5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Name</a:t>
            </a:r>
            <a:endParaRPr lang="en-US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575A3FC3-7E0C-4829-99EC-583BF5DA6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52840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Kapite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ihandform: Form 8">
            <a:extLst>
              <a:ext uri="{FF2B5EF4-FFF2-40B4-BE49-F238E27FC236}">
                <a16:creationId xmlns:a16="http://schemas.microsoft.com/office/drawing/2014/main" id="{989E6229-E650-4C0F-8141-1787714FDD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79949" y="0"/>
            <a:ext cx="6543725" cy="3533140"/>
          </a:xfrm>
          <a:custGeom>
            <a:avLst/>
            <a:gdLst>
              <a:gd name="connsiteX0" fmla="*/ 10560 w 6543725"/>
              <a:gd name="connsiteY0" fmla="*/ 0 h 3533140"/>
              <a:gd name="connsiteX1" fmla="*/ 6533165 w 6543725"/>
              <a:gd name="connsiteY1" fmla="*/ 0 h 3533140"/>
              <a:gd name="connsiteX2" fmla="*/ 6543725 w 6543725"/>
              <a:gd name="connsiteY2" fmla="*/ 261277 h 3533140"/>
              <a:gd name="connsiteX3" fmla="*/ 6532879 w 6543725"/>
              <a:gd name="connsiteY3" fmla="*/ 529622 h 3533140"/>
              <a:gd name="connsiteX4" fmla="*/ 6500902 w 6543725"/>
              <a:gd name="connsiteY4" fmla="*/ 791992 h 3533140"/>
              <a:gd name="connsiteX5" fmla="*/ 6448637 w 6543725"/>
              <a:gd name="connsiteY5" fmla="*/ 1047546 h 3533140"/>
              <a:gd name="connsiteX6" fmla="*/ 6376924 w 6543725"/>
              <a:gd name="connsiteY6" fmla="*/ 1295442 h 3533140"/>
              <a:gd name="connsiteX7" fmla="*/ 6286607 w 6543725"/>
              <a:gd name="connsiteY7" fmla="*/ 1534837 h 3533140"/>
              <a:gd name="connsiteX8" fmla="*/ 6178527 w 6543725"/>
              <a:gd name="connsiteY8" fmla="*/ 1764890 h 3533140"/>
              <a:gd name="connsiteX9" fmla="*/ 6053527 w 6543725"/>
              <a:gd name="connsiteY9" fmla="*/ 1984758 h 3533140"/>
              <a:gd name="connsiteX10" fmla="*/ 5912448 w 6543725"/>
              <a:gd name="connsiteY10" fmla="*/ 2193600 h 3533140"/>
              <a:gd name="connsiteX11" fmla="*/ 5756132 w 6543725"/>
              <a:gd name="connsiteY11" fmla="*/ 2390573 h 3533140"/>
              <a:gd name="connsiteX12" fmla="*/ 5585421 w 6543725"/>
              <a:gd name="connsiteY12" fmla="*/ 2574836 h 3533140"/>
              <a:gd name="connsiteX13" fmla="*/ 5401159 w 6543725"/>
              <a:gd name="connsiteY13" fmla="*/ 2745547 h 3533140"/>
              <a:gd name="connsiteX14" fmla="*/ 5204185 w 6543725"/>
              <a:gd name="connsiteY14" fmla="*/ 2901862 h 3533140"/>
              <a:gd name="connsiteX15" fmla="*/ 4995343 w 6543725"/>
              <a:gd name="connsiteY15" fmla="*/ 3042941 h 3533140"/>
              <a:gd name="connsiteX16" fmla="*/ 4775475 w 6543725"/>
              <a:gd name="connsiteY16" fmla="*/ 3167942 h 3533140"/>
              <a:gd name="connsiteX17" fmla="*/ 4545422 w 6543725"/>
              <a:gd name="connsiteY17" fmla="*/ 3276022 h 3533140"/>
              <a:gd name="connsiteX18" fmla="*/ 4306027 w 6543725"/>
              <a:gd name="connsiteY18" fmla="*/ 3366339 h 3533140"/>
              <a:gd name="connsiteX19" fmla="*/ 4058131 w 6543725"/>
              <a:gd name="connsiteY19" fmla="*/ 3438051 h 3533140"/>
              <a:gd name="connsiteX20" fmla="*/ 3802577 w 6543725"/>
              <a:gd name="connsiteY20" fmla="*/ 3490317 h 3533140"/>
              <a:gd name="connsiteX21" fmla="*/ 3540207 w 6543725"/>
              <a:gd name="connsiteY21" fmla="*/ 3522294 h 3533140"/>
              <a:gd name="connsiteX22" fmla="*/ 3271862 w 6543725"/>
              <a:gd name="connsiteY22" fmla="*/ 3533140 h 3533140"/>
              <a:gd name="connsiteX23" fmla="*/ 3003520 w 6543725"/>
              <a:gd name="connsiteY23" fmla="*/ 3522294 h 3533140"/>
              <a:gd name="connsiteX24" fmla="*/ 2741151 w 6543725"/>
              <a:gd name="connsiteY24" fmla="*/ 3490317 h 3533140"/>
              <a:gd name="connsiteX25" fmla="*/ 2485598 w 6543725"/>
              <a:gd name="connsiteY25" fmla="*/ 3438051 h 3533140"/>
              <a:gd name="connsiteX26" fmla="*/ 2237703 w 6543725"/>
              <a:gd name="connsiteY26" fmla="*/ 3366339 h 3533140"/>
              <a:gd name="connsiteX27" fmla="*/ 1998308 w 6543725"/>
              <a:gd name="connsiteY27" fmla="*/ 3276022 h 3533140"/>
              <a:gd name="connsiteX28" fmla="*/ 1768256 w 6543725"/>
              <a:gd name="connsiteY28" fmla="*/ 3167942 h 3533140"/>
              <a:gd name="connsiteX29" fmla="*/ 1548387 w 6543725"/>
              <a:gd name="connsiteY29" fmla="*/ 3042941 h 3533140"/>
              <a:gd name="connsiteX30" fmla="*/ 1339545 w 6543725"/>
              <a:gd name="connsiteY30" fmla="*/ 2901862 h 3533140"/>
              <a:gd name="connsiteX31" fmla="*/ 1142571 w 6543725"/>
              <a:gd name="connsiteY31" fmla="*/ 2745547 h 3533140"/>
              <a:gd name="connsiteX32" fmla="*/ 958308 w 6543725"/>
              <a:gd name="connsiteY32" fmla="*/ 2574836 h 3533140"/>
              <a:gd name="connsiteX33" fmla="*/ 787597 w 6543725"/>
              <a:gd name="connsiteY33" fmla="*/ 2390573 h 3533140"/>
              <a:gd name="connsiteX34" fmla="*/ 631281 w 6543725"/>
              <a:gd name="connsiteY34" fmla="*/ 2193600 h 3533140"/>
              <a:gd name="connsiteX35" fmla="*/ 490201 w 6543725"/>
              <a:gd name="connsiteY35" fmla="*/ 1984758 h 3533140"/>
              <a:gd name="connsiteX36" fmla="*/ 365200 w 6543725"/>
              <a:gd name="connsiteY36" fmla="*/ 1764890 h 3533140"/>
              <a:gd name="connsiteX37" fmla="*/ 257120 w 6543725"/>
              <a:gd name="connsiteY37" fmla="*/ 1534837 h 3533140"/>
              <a:gd name="connsiteX38" fmla="*/ 166802 w 6543725"/>
              <a:gd name="connsiteY38" fmla="*/ 1295442 h 3533140"/>
              <a:gd name="connsiteX39" fmla="*/ 95089 w 6543725"/>
              <a:gd name="connsiteY39" fmla="*/ 1047546 h 3533140"/>
              <a:gd name="connsiteX40" fmla="*/ 42823 w 6543725"/>
              <a:gd name="connsiteY40" fmla="*/ 791992 h 3533140"/>
              <a:gd name="connsiteX41" fmla="*/ 10846 w 6543725"/>
              <a:gd name="connsiteY41" fmla="*/ 529622 h 3533140"/>
              <a:gd name="connsiteX42" fmla="*/ 0 w 6543725"/>
              <a:gd name="connsiteY42" fmla="*/ 261277 h 3533140"/>
              <a:gd name="connsiteX43" fmla="*/ 10560 w 6543725"/>
              <a:gd name="connsiteY43" fmla="*/ 0 h 3533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6543725" h="3533140">
                <a:moveTo>
                  <a:pt x="10560" y="0"/>
                </a:moveTo>
                <a:lnTo>
                  <a:pt x="6533165" y="0"/>
                </a:lnTo>
                <a:lnTo>
                  <a:pt x="6543725" y="261277"/>
                </a:lnTo>
                <a:lnTo>
                  <a:pt x="6532879" y="529622"/>
                </a:lnTo>
                <a:lnTo>
                  <a:pt x="6500902" y="791992"/>
                </a:lnTo>
                <a:lnTo>
                  <a:pt x="6448637" y="1047546"/>
                </a:lnTo>
                <a:lnTo>
                  <a:pt x="6376924" y="1295442"/>
                </a:lnTo>
                <a:lnTo>
                  <a:pt x="6286607" y="1534837"/>
                </a:lnTo>
                <a:lnTo>
                  <a:pt x="6178527" y="1764890"/>
                </a:lnTo>
                <a:lnTo>
                  <a:pt x="6053527" y="1984758"/>
                </a:lnTo>
                <a:lnTo>
                  <a:pt x="5912448" y="2193600"/>
                </a:lnTo>
                <a:lnTo>
                  <a:pt x="5756132" y="2390573"/>
                </a:lnTo>
                <a:lnTo>
                  <a:pt x="5585421" y="2574836"/>
                </a:lnTo>
                <a:lnTo>
                  <a:pt x="5401159" y="2745547"/>
                </a:lnTo>
                <a:lnTo>
                  <a:pt x="5204185" y="2901862"/>
                </a:lnTo>
                <a:lnTo>
                  <a:pt x="4995343" y="3042941"/>
                </a:lnTo>
                <a:lnTo>
                  <a:pt x="4775475" y="3167942"/>
                </a:lnTo>
                <a:lnTo>
                  <a:pt x="4545422" y="3276022"/>
                </a:lnTo>
                <a:lnTo>
                  <a:pt x="4306027" y="3366339"/>
                </a:lnTo>
                <a:lnTo>
                  <a:pt x="4058131" y="3438051"/>
                </a:lnTo>
                <a:lnTo>
                  <a:pt x="3802577" y="3490317"/>
                </a:lnTo>
                <a:lnTo>
                  <a:pt x="3540207" y="3522294"/>
                </a:lnTo>
                <a:lnTo>
                  <a:pt x="3271862" y="3533140"/>
                </a:lnTo>
                <a:lnTo>
                  <a:pt x="3003520" y="3522294"/>
                </a:lnTo>
                <a:lnTo>
                  <a:pt x="2741151" y="3490317"/>
                </a:lnTo>
                <a:lnTo>
                  <a:pt x="2485598" y="3438051"/>
                </a:lnTo>
                <a:lnTo>
                  <a:pt x="2237703" y="3366339"/>
                </a:lnTo>
                <a:lnTo>
                  <a:pt x="1998308" y="3276022"/>
                </a:lnTo>
                <a:lnTo>
                  <a:pt x="1768256" y="3167942"/>
                </a:lnTo>
                <a:lnTo>
                  <a:pt x="1548387" y="3042941"/>
                </a:lnTo>
                <a:lnTo>
                  <a:pt x="1339545" y="2901862"/>
                </a:lnTo>
                <a:lnTo>
                  <a:pt x="1142571" y="2745547"/>
                </a:lnTo>
                <a:lnTo>
                  <a:pt x="958308" y="2574836"/>
                </a:lnTo>
                <a:lnTo>
                  <a:pt x="787597" y="2390573"/>
                </a:lnTo>
                <a:lnTo>
                  <a:pt x="631281" y="2193600"/>
                </a:lnTo>
                <a:lnTo>
                  <a:pt x="490201" y="1984758"/>
                </a:lnTo>
                <a:lnTo>
                  <a:pt x="365200" y="1764890"/>
                </a:lnTo>
                <a:lnTo>
                  <a:pt x="257120" y="1534837"/>
                </a:lnTo>
                <a:lnTo>
                  <a:pt x="166802" y="1295442"/>
                </a:lnTo>
                <a:lnTo>
                  <a:pt x="95089" y="1047546"/>
                </a:lnTo>
                <a:lnTo>
                  <a:pt x="42823" y="791992"/>
                </a:lnTo>
                <a:lnTo>
                  <a:pt x="10846" y="529622"/>
                </a:lnTo>
                <a:lnTo>
                  <a:pt x="0" y="261277"/>
                </a:lnTo>
                <a:lnTo>
                  <a:pt x="1056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492756" y="566845"/>
            <a:ext cx="4118110" cy="199439"/>
          </a:xfrm>
        </p:spPr>
        <p:txBody>
          <a:bodyPr>
            <a:noAutofit/>
          </a:bodyPr>
          <a:lstStyle>
            <a:lvl1pPr marL="0" indent="0">
              <a:buNone/>
              <a:defRPr sz="1200" baseline="0">
                <a:solidFill>
                  <a:schemeClr val="tx1"/>
                </a:solidFill>
              </a:defRPr>
            </a:lvl1pPr>
            <a:lvl2pPr marL="342897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93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69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8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8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379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27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17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Kapitel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92756" y="809999"/>
            <a:ext cx="4118110" cy="1853687"/>
          </a:xfrm>
          <a:prstGeom prst="rect">
            <a:avLst/>
          </a:prstGeo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107618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Unterkapite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422803" y="1749602"/>
            <a:ext cx="3026729" cy="199439"/>
          </a:xfrm>
        </p:spPr>
        <p:txBody>
          <a:bodyPr>
            <a:noAutofit/>
          </a:bodyPr>
          <a:lstStyle>
            <a:lvl1pPr marL="0" indent="0">
              <a:buNone/>
              <a:defRPr sz="1200" baseline="0">
                <a:solidFill>
                  <a:schemeClr val="bg1"/>
                </a:solidFill>
              </a:defRPr>
            </a:lvl1pPr>
            <a:lvl2pPr marL="342897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93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69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8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8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379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27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17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Unterkapitel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22802" y="2025000"/>
            <a:ext cx="5526581" cy="810000"/>
          </a:xfrm>
          <a:prstGeom prst="rect">
            <a:avLst/>
          </a:prstGeom>
        </p:spPr>
        <p:txBody>
          <a:bodyPr anchor="t" anchorCtr="0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782612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platzhalter 6"/>
          <p:cNvSpPr>
            <a:spLocks noGrp="1"/>
          </p:cNvSpPr>
          <p:nvPr>
            <p:ph type="title"/>
          </p:nvPr>
        </p:nvSpPr>
        <p:spPr>
          <a:xfrm>
            <a:off x="466727" y="324000"/>
            <a:ext cx="8245475" cy="252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316" y="1008000"/>
            <a:ext cx="8243887" cy="370638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5" name="Footer Placeholder 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6725" y="4876200"/>
            <a:ext cx="6063501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/>
              <a:t>Name</a:t>
            </a:r>
            <a:endParaRPr lang="en-US" dirty="0"/>
          </a:p>
        </p:txBody>
      </p:sp>
      <p:sp>
        <p:nvSpPr>
          <p:cNvPr id="4" name="Dat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754400" y="4876200"/>
            <a:ext cx="532800" cy="123111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>
              <a:defRPr lang="en-US" sz="800" smtClean="0"/>
            </a:lvl1pPr>
          </a:lstStyle>
          <a:p>
            <a:r>
              <a:rPr lang="de-DE"/>
              <a:t>01/25/2022</a:t>
            </a:r>
            <a:endParaRPr lang="en-US" dirty="0"/>
          </a:p>
        </p:txBody>
      </p:sp>
      <p:sp>
        <p:nvSpPr>
          <p:cNvPr id="6" name="Slide Number Placeholder 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489000" y="4876200"/>
            <a:ext cx="223200" cy="123111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9E82CC3C-1DC0-4FDA-9590-6CC506AB67F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76300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701" r:id="rId2"/>
    <p:sldLayoutId id="2147483702" r:id="rId3"/>
    <p:sldLayoutId id="2147483698" r:id="rId4"/>
    <p:sldLayoutId id="2147483688" r:id="rId5"/>
    <p:sldLayoutId id="2147483662" r:id="rId6"/>
    <p:sldLayoutId id="2147483692" r:id="rId7"/>
    <p:sldLayoutId id="2147483663" r:id="rId8"/>
    <p:sldLayoutId id="2147483676" r:id="rId9"/>
    <p:sldLayoutId id="2147483680" r:id="rId10"/>
    <p:sldLayoutId id="2147483664" r:id="rId11"/>
    <p:sldLayoutId id="2147483665" r:id="rId12"/>
    <p:sldLayoutId id="2147483677" r:id="rId13"/>
    <p:sldLayoutId id="2147483678" r:id="rId14"/>
    <p:sldLayoutId id="2147483679" r:id="rId15"/>
    <p:sldLayoutId id="2147483684" r:id="rId16"/>
    <p:sldLayoutId id="2147483685" r:id="rId17"/>
    <p:sldLayoutId id="2147483682" r:id="rId18"/>
    <p:sldLayoutId id="2147483681" r:id="rId19"/>
    <p:sldLayoutId id="2147483683" r:id="rId20"/>
    <p:sldLayoutId id="2147483666" r:id="rId21"/>
    <p:sldLayoutId id="2147483667" r:id="rId22"/>
    <p:sldLayoutId id="2147483689" r:id="rId23"/>
    <p:sldLayoutId id="2147483690" r:id="rId24"/>
  </p:sldLayoutIdLst>
  <p:hf hdr="0"/>
  <p:txStyles>
    <p:titleStyle>
      <a:lvl1pPr algn="l" defTabSz="685793" rtl="0" eaLnBrk="1" latinLnBrk="0" hangingPunct="1">
        <a:lnSpc>
          <a:spcPct val="90000"/>
        </a:lnSpc>
        <a:spcBef>
          <a:spcPct val="0"/>
        </a:spcBef>
        <a:buNone/>
        <a:defRPr sz="1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48" indent="-171448" algn="l" defTabSz="685793" rtl="0" eaLnBrk="1" latinLnBrk="0" hangingPunct="1">
        <a:lnSpc>
          <a:spcPct val="120000"/>
        </a:lnSpc>
        <a:spcBef>
          <a:spcPts val="750"/>
        </a:spcBef>
        <a:buClr>
          <a:schemeClr val="accent1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360360" indent="-184148" algn="l" defTabSz="685793" rtl="0" eaLnBrk="1" latinLnBrk="0" hangingPunct="1">
        <a:lnSpc>
          <a:spcPct val="120000"/>
        </a:lnSpc>
        <a:spcBef>
          <a:spcPts val="376"/>
        </a:spcBef>
        <a:buClr>
          <a:schemeClr val="tx1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536570" indent="-176212" algn="l" defTabSz="685793" rtl="0" eaLnBrk="1" latinLnBrk="0" hangingPunct="1">
        <a:lnSpc>
          <a:spcPct val="120000"/>
        </a:lnSpc>
        <a:spcBef>
          <a:spcPts val="376"/>
        </a:spcBef>
        <a:buClr>
          <a:schemeClr val="tx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720718" indent="-184148" algn="l" defTabSz="685793" rtl="0" eaLnBrk="1" latinLnBrk="0" hangingPunct="1">
        <a:lnSpc>
          <a:spcPct val="120000"/>
        </a:lnSpc>
        <a:spcBef>
          <a:spcPts val="376"/>
        </a:spcBef>
        <a:buClr>
          <a:schemeClr val="tx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896929" indent="-176212" algn="l" defTabSz="685793" rtl="0" eaLnBrk="1" latinLnBrk="0" hangingPunct="1">
        <a:lnSpc>
          <a:spcPct val="120000"/>
        </a:lnSpc>
        <a:spcBef>
          <a:spcPts val="376"/>
        </a:spcBef>
        <a:buClr>
          <a:schemeClr val="tx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31" indent="-171448" algn="l" defTabSz="685793" rtl="0" eaLnBrk="1" latinLnBrk="0" hangingPunct="1">
        <a:lnSpc>
          <a:spcPct val="90000"/>
        </a:lnSpc>
        <a:spcBef>
          <a:spcPts val="376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28" indent="-171448" algn="l" defTabSz="685793" rtl="0" eaLnBrk="1" latinLnBrk="0" hangingPunct="1">
        <a:lnSpc>
          <a:spcPct val="90000"/>
        </a:lnSpc>
        <a:spcBef>
          <a:spcPts val="376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24" indent="-171448" algn="l" defTabSz="685793" rtl="0" eaLnBrk="1" latinLnBrk="0" hangingPunct="1">
        <a:lnSpc>
          <a:spcPct val="90000"/>
        </a:lnSpc>
        <a:spcBef>
          <a:spcPts val="376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21" indent="-171448" algn="l" defTabSz="685793" rtl="0" eaLnBrk="1" latinLnBrk="0" hangingPunct="1">
        <a:lnSpc>
          <a:spcPct val="90000"/>
        </a:lnSpc>
        <a:spcBef>
          <a:spcPts val="376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7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93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90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86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83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79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76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73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599" userDrawn="1">
          <p15:clr>
            <a:srgbClr val="F26B43"/>
          </p15:clr>
        </p15:guide>
        <p15:guide id="2" pos="295" userDrawn="1">
          <p15:clr>
            <a:srgbClr val="F26B43"/>
          </p15:clr>
        </p15:guide>
        <p15:guide id="3" orient="horz" pos="2967" userDrawn="1">
          <p15:clr>
            <a:srgbClr val="F26B43"/>
          </p15:clr>
        </p15:guide>
        <p15:guide id="4" pos="548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www.publicdomainpictures.net/en/view-image.php?image=240720&amp;picture=error" TargetMode="External"/><Relationship Id="rId5" Type="http://schemas.openxmlformats.org/officeDocument/2006/relationships/image" Target="../media/image8.jp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7" Type="http://schemas.openxmlformats.org/officeDocument/2006/relationships/hyperlink" Target="https://pixabay.com/ko/%EC%8B%A0%ED%98%B8-wifi-gsm-%EB%AC%B4%EC%84%A0-%EC%9D%B8%ED%84%B0%EB%84%B7-1711452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hyperlink" Target="https://pixabay.com/vectors/laptop-notebook-computer-keyboard-145952/" TargetMode="Externa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7">
            <a:extLst>
              <a:ext uri="{FF2B5EF4-FFF2-40B4-BE49-F238E27FC236}">
                <a16:creationId xmlns:a16="http://schemas.microsoft.com/office/drawing/2014/main" id="{F49AA2A6-AEAA-4F9E-B7EA-9F4A73B6941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49780DE0-8796-417C-BF4E-B2015832D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Over-</a:t>
            </a:r>
            <a:r>
              <a:rPr lang="de-DE" dirty="0" err="1"/>
              <a:t>the</a:t>
            </a:r>
            <a:r>
              <a:rPr lang="de-DE" dirty="0"/>
              <a:t>-</a:t>
            </a:r>
            <a:r>
              <a:rPr lang="de-DE" dirty="0" err="1"/>
              <a:t>air</a:t>
            </a:r>
            <a:r>
              <a:rPr lang="de-DE" dirty="0"/>
              <a:t> update </a:t>
            </a:r>
            <a:r>
              <a:rPr lang="de-DE" dirty="0" err="1"/>
              <a:t>strategies</a:t>
            </a:r>
            <a:r>
              <a:rPr lang="de-DE" dirty="0"/>
              <a:t> via 5G</a:t>
            </a:r>
          </a:p>
        </p:txBody>
      </p:sp>
      <p:sp>
        <p:nvSpPr>
          <p:cNvPr id="7" name="Untertitel 6">
            <a:extLst>
              <a:ext uri="{FF2B5EF4-FFF2-40B4-BE49-F238E27FC236}">
                <a16:creationId xmlns:a16="http://schemas.microsoft.com/office/drawing/2014/main" id="{1048EF45-047F-4346-B7AC-DA6201F69C4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4CB8C71A-9AD5-4331-BF94-DFEBB4FFF10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Binary Buds</a:t>
            </a:r>
          </a:p>
          <a:p>
            <a:pPr algn="ctr"/>
            <a:r>
              <a:rPr lang="de-DE" dirty="0"/>
              <a:t>Ruben</a:t>
            </a:r>
          </a:p>
          <a:p>
            <a:pPr algn="ctr"/>
            <a:r>
              <a:rPr lang="de-DE" dirty="0" err="1"/>
              <a:t>Sachim</a:t>
            </a:r>
            <a:endParaRPr lang="de-DE" dirty="0"/>
          </a:p>
          <a:p>
            <a:pPr algn="ctr"/>
            <a:r>
              <a:rPr lang="de-DE" dirty="0"/>
              <a:t>Nils</a:t>
            </a:r>
          </a:p>
        </p:txBody>
      </p:sp>
    </p:spTree>
    <p:extLst>
      <p:ext uri="{BB962C8B-B14F-4D97-AF65-F5344CB8AC3E}">
        <p14:creationId xmlns:p14="http://schemas.microsoft.com/office/powerpoint/2010/main" val="11861832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0">
            <a:extLst>
              <a:ext uri="{FF2B5EF4-FFF2-40B4-BE49-F238E27FC236}">
                <a16:creationId xmlns:a16="http://schemas.microsoft.com/office/drawing/2014/main" id="{87B8E502-AF66-489F-B5EE-D52A3D4D3D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Conclusion</a:t>
            </a:r>
            <a:endParaRPr lang="de-DE" dirty="0"/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2E7BEC98-5EB1-4F1A-9AE9-CEBA0602981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76CF9658-DA7D-455E-B6EC-A07D773F79B0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6827520" y="4876200"/>
            <a:ext cx="1459680" cy="492443"/>
          </a:xfrm>
        </p:spPr>
        <p:txBody>
          <a:bodyPr/>
          <a:lstStyle/>
          <a:p>
            <a:r>
              <a:rPr lang="de-DE" dirty="0"/>
              <a:t>Samstag, 11. November 2023</a:t>
            </a:r>
            <a:endParaRPr lang="en-US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0787A50-FFDC-4F08-A1E0-271FBBA86C8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66725" y="4876200"/>
            <a:ext cx="6063501" cy="123111"/>
          </a:xfrm>
        </p:spPr>
        <p:txBody>
          <a:bodyPr/>
          <a:lstStyle/>
          <a:p>
            <a:r>
              <a:rPr lang="en-US" dirty="0"/>
              <a:t>Binary Buds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074940A-1407-4EB3-8D77-C5636D3C75A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8489000" y="4876200"/>
            <a:ext cx="223200" cy="123111"/>
          </a:xfrm>
        </p:spPr>
        <p:txBody>
          <a:bodyPr/>
          <a:lstStyle/>
          <a:p>
            <a:fld id="{9E82CC3C-1DC0-4FDA-9590-6CC506AB67F8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1E1213CB-02D9-687C-1167-77CA0B1F30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Network </a:t>
            </a:r>
            <a:r>
              <a:rPr lang="de-DE" dirty="0" err="1"/>
              <a:t>did</a:t>
            </a:r>
            <a:r>
              <a:rPr lang="de-DE" dirty="0"/>
              <a:t> not </a:t>
            </a:r>
            <a:r>
              <a:rPr lang="de-DE" dirty="0" err="1"/>
              <a:t>utilize</a:t>
            </a:r>
            <a:r>
              <a:rPr lang="de-DE" dirty="0"/>
              <a:t> max. </a:t>
            </a:r>
            <a:r>
              <a:rPr lang="de-DE" dirty="0" err="1"/>
              <a:t>Bandwidth</a:t>
            </a:r>
            <a:endParaRPr lang="de-DE" dirty="0"/>
          </a:p>
          <a:p>
            <a:r>
              <a:rPr lang="de-DE" dirty="0" err="1"/>
              <a:t>From</a:t>
            </a:r>
            <a:r>
              <a:rPr lang="de-DE" dirty="0"/>
              <a:t> 10 G </a:t>
            </a:r>
            <a:r>
              <a:rPr lang="de-DE" dirty="0" err="1"/>
              <a:t>bit</a:t>
            </a:r>
            <a:r>
              <a:rPr lang="de-DE" dirty="0"/>
              <a:t>/s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achieved</a:t>
            </a:r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8C9AA594-18BB-EADE-EDCF-5DD3919B1429}"/>
              </a:ext>
            </a:extLst>
          </p:cNvPr>
          <p:cNvSpPr/>
          <p:nvPr/>
        </p:nvSpPr>
        <p:spPr>
          <a:xfrm>
            <a:off x="6507252" y="1290012"/>
            <a:ext cx="995680" cy="28887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390280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0">
            <a:extLst>
              <a:ext uri="{FF2B5EF4-FFF2-40B4-BE49-F238E27FC236}">
                <a16:creationId xmlns:a16="http://schemas.microsoft.com/office/drawing/2014/main" id="{87B8E502-AF66-489F-B5EE-D52A3D4D3D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Conclusion</a:t>
            </a:r>
            <a:endParaRPr lang="de-DE" dirty="0"/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2E7BEC98-5EB1-4F1A-9AE9-CEBA0602981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76CF9658-DA7D-455E-B6EC-A07D773F79B0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6827520" y="4876200"/>
            <a:ext cx="1459680" cy="492443"/>
          </a:xfrm>
        </p:spPr>
        <p:txBody>
          <a:bodyPr/>
          <a:lstStyle/>
          <a:p>
            <a:r>
              <a:rPr lang="de-DE" dirty="0"/>
              <a:t>Samstag, 11. November 2023</a:t>
            </a:r>
            <a:endParaRPr lang="en-US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0787A50-FFDC-4F08-A1E0-271FBBA86C8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66725" y="4876200"/>
            <a:ext cx="6063501" cy="123111"/>
          </a:xfrm>
        </p:spPr>
        <p:txBody>
          <a:bodyPr/>
          <a:lstStyle/>
          <a:p>
            <a:r>
              <a:rPr lang="en-US" dirty="0"/>
              <a:t>Binary Buds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074940A-1407-4EB3-8D77-C5636D3C75A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8489000" y="4876200"/>
            <a:ext cx="223200" cy="123111"/>
          </a:xfrm>
        </p:spPr>
        <p:txBody>
          <a:bodyPr/>
          <a:lstStyle/>
          <a:p>
            <a:fld id="{9E82CC3C-1DC0-4FDA-9590-6CC506AB67F8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1E1213CB-02D9-687C-1167-77CA0B1F30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 err="1"/>
              <a:t>Approximately</a:t>
            </a:r>
            <a:r>
              <a:rPr lang="de-DE" dirty="0"/>
              <a:t> 64 M </a:t>
            </a:r>
            <a:r>
              <a:rPr lang="de-DE" dirty="0" err="1"/>
              <a:t>bit</a:t>
            </a:r>
            <a:r>
              <a:rPr lang="de-DE" dirty="0"/>
              <a:t>/s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8C9AA594-18BB-EADE-EDCF-5DD3919B1429}"/>
              </a:ext>
            </a:extLst>
          </p:cNvPr>
          <p:cNvSpPr/>
          <p:nvPr/>
        </p:nvSpPr>
        <p:spPr>
          <a:xfrm>
            <a:off x="6507252" y="4133032"/>
            <a:ext cx="99568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1675622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0">
            <a:extLst>
              <a:ext uri="{FF2B5EF4-FFF2-40B4-BE49-F238E27FC236}">
                <a16:creationId xmlns:a16="http://schemas.microsoft.com/office/drawing/2014/main" id="{87B8E502-AF66-489F-B5EE-D52A3D4D3D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Questions</a:t>
            </a:r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2E7BEC98-5EB1-4F1A-9AE9-CEBA0602981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76CF9658-DA7D-455E-B6EC-A07D773F79B0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6827520" y="4876200"/>
            <a:ext cx="1459680" cy="492443"/>
          </a:xfrm>
        </p:spPr>
        <p:txBody>
          <a:bodyPr/>
          <a:lstStyle/>
          <a:p>
            <a:r>
              <a:rPr lang="de-DE" dirty="0"/>
              <a:t>Samstag, 11. November 2023</a:t>
            </a:r>
            <a:endParaRPr lang="en-US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0787A50-FFDC-4F08-A1E0-271FBBA86C8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66725" y="4876200"/>
            <a:ext cx="6063501" cy="123111"/>
          </a:xfrm>
        </p:spPr>
        <p:txBody>
          <a:bodyPr/>
          <a:lstStyle/>
          <a:p>
            <a:r>
              <a:rPr lang="en-US" dirty="0"/>
              <a:t>Binary Buds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074940A-1407-4EB3-8D77-C5636D3C75A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8489000" y="4876200"/>
            <a:ext cx="223200" cy="123111"/>
          </a:xfrm>
        </p:spPr>
        <p:txBody>
          <a:bodyPr/>
          <a:lstStyle/>
          <a:p>
            <a:fld id="{9E82CC3C-1DC0-4FDA-9590-6CC506AB67F8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1E1213CB-02D9-687C-1167-77CA0B1F30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actual</a:t>
            </a:r>
            <a:r>
              <a:rPr lang="de-DE" dirty="0"/>
              <a:t> </a:t>
            </a:r>
            <a:r>
              <a:rPr lang="de-DE" dirty="0" err="1"/>
              <a:t>bottlenecks</a:t>
            </a:r>
            <a:r>
              <a:rPr lang="de-DE" dirty="0"/>
              <a:t>?</a:t>
            </a:r>
          </a:p>
          <a:p>
            <a:pPr lvl="1"/>
            <a:r>
              <a:rPr lang="de-DE" dirty="0"/>
              <a:t>Network?</a:t>
            </a:r>
          </a:p>
          <a:p>
            <a:pPr lvl="1"/>
            <a:r>
              <a:rPr lang="de-DE" dirty="0"/>
              <a:t>Hardware?</a:t>
            </a:r>
          </a:p>
          <a:p>
            <a:pPr lvl="1"/>
            <a:endParaRPr lang="de-DE" dirty="0"/>
          </a:p>
          <a:p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much</a:t>
            </a:r>
            <a:r>
              <a:rPr lang="de-DE" dirty="0"/>
              <a:t> </a:t>
            </a:r>
            <a:r>
              <a:rPr lang="de-DE" dirty="0" err="1"/>
              <a:t>load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network?</a:t>
            </a:r>
          </a:p>
          <a:p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848201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E9021E-9536-1182-E861-47DA38819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OTA Measurement Tool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BC9AE8E-B554-72DA-2081-9647922D4A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9" name="Inhaltsplatzhalter 8" descr="Ein Bild, das Text, Screenshot, Display, Zahl enthält.&#10;&#10;Automatisch generierte Beschreibung">
            <a:extLst>
              <a:ext uri="{FF2B5EF4-FFF2-40B4-BE49-F238E27FC236}">
                <a16:creationId xmlns:a16="http://schemas.microsoft.com/office/drawing/2014/main" id="{530A24AE-5350-6DBF-7296-A7C420A2CF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66725" y="1226127"/>
            <a:ext cx="3596197" cy="2367245"/>
          </a:xfrm>
        </p:spPr>
      </p:pic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18B4BDA-DECB-7D78-71A9-08637C07311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/>
              <a:t>01/25/2022</a:t>
            </a:r>
            <a:endParaRPr lang="en-US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E175340-A80E-5730-8CD2-156402DE6EF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Name</a:t>
            </a:r>
            <a:endParaRPr lang="en-US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1FB6D85-2279-5046-EC26-B3A55E6191B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11" name="Grafik 10" descr="Ein Bild, das Text, Screenshot, Diagramm, Rechteck enthält.&#10;&#10;Automatisch generierte Beschreibung">
            <a:extLst>
              <a:ext uri="{FF2B5EF4-FFF2-40B4-BE49-F238E27FC236}">
                <a16:creationId xmlns:a16="http://schemas.microsoft.com/office/drawing/2014/main" id="{C4E2F7E8-D30C-5088-DFDC-CCF754E633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3342" y="990818"/>
            <a:ext cx="4393768" cy="3470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6059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208235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0">
            <a:extLst>
              <a:ext uri="{FF2B5EF4-FFF2-40B4-BE49-F238E27FC236}">
                <a16:creationId xmlns:a16="http://schemas.microsoft.com/office/drawing/2014/main" id="{87B8E502-AF66-489F-B5EE-D52A3D4D3D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Future Work</a:t>
            </a:r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2E7BEC98-5EB1-4F1A-9AE9-CEBA0602981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76CF9658-DA7D-455E-B6EC-A07D773F79B0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6827520" y="4876200"/>
            <a:ext cx="1459680" cy="492443"/>
          </a:xfrm>
        </p:spPr>
        <p:txBody>
          <a:bodyPr/>
          <a:lstStyle/>
          <a:p>
            <a:r>
              <a:rPr lang="de-DE" dirty="0"/>
              <a:t>Samstag, 11. November 2023</a:t>
            </a:r>
            <a:endParaRPr lang="en-US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0787A50-FFDC-4F08-A1E0-271FBBA86C8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66725" y="4876200"/>
            <a:ext cx="6063501" cy="123111"/>
          </a:xfrm>
        </p:spPr>
        <p:txBody>
          <a:bodyPr/>
          <a:lstStyle/>
          <a:p>
            <a:r>
              <a:rPr lang="en-US" dirty="0"/>
              <a:t>Binary Buds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074940A-1407-4EB3-8D77-C5636D3C75A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8489000" y="4876200"/>
            <a:ext cx="223200" cy="123111"/>
          </a:xfrm>
        </p:spPr>
        <p:txBody>
          <a:bodyPr/>
          <a:lstStyle/>
          <a:p>
            <a:fld id="{9E82CC3C-1DC0-4FDA-9590-6CC506AB67F8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1E1213CB-02D9-687C-1167-77CA0B1F30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More Clients</a:t>
            </a:r>
          </a:p>
          <a:p>
            <a:endParaRPr lang="de-DE" dirty="0"/>
          </a:p>
          <a:p>
            <a:r>
              <a:rPr lang="de-DE" dirty="0" err="1"/>
              <a:t>Investigating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modules</a:t>
            </a:r>
            <a:r>
              <a:rPr lang="de-DE" dirty="0"/>
              <a:t> </a:t>
            </a:r>
          </a:p>
          <a:p>
            <a:endParaRPr lang="de-DE" dirty="0"/>
          </a:p>
          <a:p>
            <a:r>
              <a:rPr lang="de-DE" dirty="0"/>
              <a:t>Real Updates</a:t>
            </a:r>
          </a:p>
          <a:p>
            <a:endParaRPr lang="de-DE" dirty="0"/>
          </a:p>
          <a:p>
            <a:r>
              <a:rPr lang="de-DE" dirty="0"/>
              <a:t>Create an intuitive UI </a:t>
            </a:r>
          </a:p>
        </p:txBody>
      </p:sp>
    </p:spTree>
    <p:extLst>
      <p:ext uri="{BB962C8B-B14F-4D97-AF65-F5344CB8AC3E}">
        <p14:creationId xmlns:p14="http://schemas.microsoft.com/office/powerpoint/2010/main" val="39118858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76CF9658-DA7D-455E-B6EC-A07D773F79B0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6827520" y="4876200"/>
            <a:ext cx="1459680" cy="492443"/>
          </a:xfrm>
        </p:spPr>
        <p:txBody>
          <a:bodyPr/>
          <a:lstStyle/>
          <a:p>
            <a:r>
              <a:rPr lang="de-DE" dirty="0"/>
              <a:t>Samstag, 11. November 2023</a:t>
            </a:r>
            <a:endParaRPr lang="en-US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0787A50-FFDC-4F08-A1E0-271FBBA86C8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66725" y="4876200"/>
            <a:ext cx="6063501" cy="123111"/>
          </a:xfrm>
        </p:spPr>
        <p:txBody>
          <a:bodyPr/>
          <a:lstStyle/>
          <a:p>
            <a:r>
              <a:rPr lang="en-US" dirty="0"/>
              <a:t>Binary Buds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074940A-1407-4EB3-8D77-C5636D3C75A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8489000" y="4876200"/>
            <a:ext cx="223200" cy="123111"/>
          </a:xfrm>
        </p:spPr>
        <p:txBody>
          <a:bodyPr/>
          <a:lstStyle/>
          <a:p>
            <a:fld id="{9E82CC3C-1DC0-4FDA-9590-6CC506AB67F8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0EEC3279-537B-F3F2-9F7E-CDF9DC0192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200" y="543105"/>
            <a:ext cx="7772400" cy="4057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878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0">
            <a:extLst>
              <a:ext uri="{FF2B5EF4-FFF2-40B4-BE49-F238E27FC236}">
                <a16:creationId xmlns:a16="http://schemas.microsoft.com/office/drawing/2014/main" id="{87B8E502-AF66-489F-B5EE-D52A3D4D3D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Enganging </a:t>
            </a:r>
            <a:r>
              <a:rPr lang="de-DE" dirty="0" err="1"/>
              <a:t>Introduction</a:t>
            </a:r>
            <a:r>
              <a:rPr lang="de-DE" dirty="0"/>
              <a:t>!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76CF9658-DA7D-455E-B6EC-A07D773F79B0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6827520" y="4876200"/>
            <a:ext cx="1459680" cy="492443"/>
          </a:xfrm>
        </p:spPr>
        <p:txBody>
          <a:bodyPr/>
          <a:lstStyle/>
          <a:p>
            <a:r>
              <a:rPr lang="de-DE" dirty="0"/>
              <a:t>Samstag, 11. November 2023</a:t>
            </a:r>
            <a:endParaRPr lang="en-US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0787A50-FFDC-4F08-A1E0-271FBBA86C8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66725" y="4876200"/>
            <a:ext cx="6063501" cy="123111"/>
          </a:xfrm>
        </p:spPr>
        <p:txBody>
          <a:bodyPr/>
          <a:lstStyle/>
          <a:p>
            <a:r>
              <a:rPr lang="en-US" dirty="0"/>
              <a:t>Binary Buds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074940A-1407-4EB3-8D77-C5636D3C75A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8489000" y="4876200"/>
            <a:ext cx="223200" cy="123111"/>
          </a:xfrm>
        </p:spPr>
        <p:txBody>
          <a:bodyPr/>
          <a:lstStyle/>
          <a:p>
            <a:fld id="{9E82CC3C-1DC0-4FDA-9590-6CC506AB67F8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17" name="Inhaltsplatzhalter 16" descr="Ein Bild, das Text, Screenshot, Diagramm, Schrift enthält.&#10;&#10;Automatisch generierte Beschreibung">
            <a:extLst>
              <a:ext uri="{FF2B5EF4-FFF2-40B4-BE49-F238E27FC236}">
                <a16:creationId xmlns:a16="http://schemas.microsoft.com/office/drawing/2014/main" id="{CA73880B-BCD3-41D8-4A78-B55AD81311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425176" y="2021404"/>
            <a:ext cx="3862024" cy="2577596"/>
          </a:xfr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C4C976D0-5B59-8F2D-0BD4-1F51C09B36C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846"/>
          <a:stretch/>
        </p:blipFill>
        <p:spPr>
          <a:xfrm>
            <a:off x="919164" y="1087120"/>
            <a:ext cx="7340600" cy="729322"/>
          </a:xfrm>
          <a:prstGeom prst="rect">
            <a:avLst/>
          </a:prstGeom>
        </p:spPr>
      </p:pic>
      <p:pic>
        <p:nvPicPr>
          <p:cNvPr id="23" name="Grafik 22" descr="Ein Bild, das computer, Computer enthält.&#10;&#10;Automatisch generierte Beschreibung">
            <a:extLst>
              <a:ext uri="{FF2B5EF4-FFF2-40B4-BE49-F238E27FC236}">
                <a16:creationId xmlns:a16="http://schemas.microsoft.com/office/drawing/2014/main" id="{D733ADE3-C9DC-EF47-BE96-2315CBC61C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761999" y="2142092"/>
            <a:ext cx="3073047" cy="2074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216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0">
            <a:extLst>
              <a:ext uri="{FF2B5EF4-FFF2-40B4-BE49-F238E27FC236}">
                <a16:creationId xmlns:a16="http://schemas.microsoft.com/office/drawing/2014/main" id="{87B8E502-AF66-489F-B5EE-D52A3D4D3D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Initital</a:t>
            </a:r>
            <a:r>
              <a:rPr lang="de-DE" dirty="0"/>
              <a:t> State</a:t>
            </a:r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2E7BEC98-5EB1-4F1A-9AE9-CEBA0602981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6" name="Inhaltsplatzhalter 5" descr="Ein Bild, das Grafiken, Kreativität enthält.&#10;&#10;Automatisch generierte Beschreibung">
            <a:extLst>
              <a:ext uri="{FF2B5EF4-FFF2-40B4-BE49-F238E27FC236}">
                <a16:creationId xmlns:a16="http://schemas.microsoft.com/office/drawing/2014/main" id="{691D41C7-17B6-6AB0-862A-7032E953AB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3120" y="1105200"/>
            <a:ext cx="5242560" cy="3363976"/>
          </a:xfrm>
        </p:spPr>
      </p:pic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76CF9658-DA7D-455E-B6EC-A07D773F79B0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6827520" y="4876200"/>
            <a:ext cx="1459680" cy="492443"/>
          </a:xfrm>
        </p:spPr>
        <p:txBody>
          <a:bodyPr/>
          <a:lstStyle/>
          <a:p>
            <a:r>
              <a:rPr lang="de-DE" dirty="0"/>
              <a:t>Samstag, 11. November 2023</a:t>
            </a:r>
            <a:endParaRPr lang="en-US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0787A50-FFDC-4F08-A1E0-271FBBA86C8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66725" y="4876200"/>
            <a:ext cx="6063501" cy="123111"/>
          </a:xfrm>
        </p:spPr>
        <p:txBody>
          <a:bodyPr/>
          <a:lstStyle/>
          <a:p>
            <a:r>
              <a:rPr lang="en-US" dirty="0"/>
              <a:t>Binary Buds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074940A-1407-4EB3-8D77-C5636D3C75A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8489000" y="4876200"/>
            <a:ext cx="223200" cy="123111"/>
          </a:xfrm>
        </p:spPr>
        <p:txBody>
          <a:bodyPr/>
          <a:lstStyle/>
          <a:p>
            <a:fld id="{9E82CC3C-1DC0-4FDA-9590-6CC506AB67F8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8" name="Grafik 7" descr="Ein Bild, das Symbol, Kreis, Logo, Design enthält.&#10;&#10;Automatisch generierte Beschreibung">
            <a:extLst>
              <a:ext uri="{FF2B5EF4-FFF2-40B4-BE49-F238E27FC236}">
                <a16:creationId xmlns:a16="http://schemas.microsoft.com/office/drawing/2014/main" id="{F8D7863F-7A5C-A4B3-B5A5-E4A4E3A973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0170" y="2787188"/>
            <a:ext cx="1149350" cy="1149350"/>
          </a:xfrm>
          <a:prstGeom prst="rect">
            <a:avLst/>
          </a:prstGeom>
        </p:spPr>
      </p:pic>
      <p:pic>
        <p:nvPicPr>
          <p:cNvPr id="9" name="Grafik 8" descr="Ein Bild, das Symbol, Kreis, Logo, Design enthält.&#10;&#10;Automatisch generierte Beschreibung">
            <a:extLst>
              <a:ext uri="{FF2B5EF4-FFF2-40B4-BE49-F238E27FC236}">
                <a16:creationId xmlns:a16="http://schemas.microsoft.com/office/drawing/2014/main" id="{67E69896-3145-C19E-6E76-4C17218A7F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2890" y="2787188"/>
            <a:ext cx="1149350" cy="1149350"/>
          </a:xfrm>
          <a:prstGeom prst="rect">
            <a:avLst/>
          </a:prstGeom>
        </p:spPr>
      </p:pic>
      <p:pic>
        <p:nvPicPr>
          <p:cNvPr id="10" name="Grafik 9" descr="Ein Bild, das Symbol, Kreis, Logo, Design enthält.&#10;&#10;Automatisch generierte Beschreibung">
            <a:extLst>
              <a:ext uri="{FF2B5EF4-FFF2-40B4-BE49-F238E27FC236}">
                <a16:creationId xmlns:a16="http://schemas.microsoft.com/office/drawing/2014/main" id="{8F54CFE4-64B4-F8F9-C4B0-B6982D3A1D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5610" y="2787188"/>
            <a:ext cx="1149350" cy="1149350"/>
          </a:xfrm>
          <a:prstGeom prst="rect">
            <a:avLst/>
          </a:prstGeom>
          <a:pattFill prst="pct60">
            <a:fgClr>
              <a:schemeClr val="accent1"/>
            </a:fgClr>
            <a:bgClr>
              <a:schemeClr val="bg1"/>
            </a:bgClr>
          </a:pattFill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328C8C4D-B2F1-8307-277B-B8B92B3FDDBB}"/>
              </a:ext>
            </a:extLst>
          </p:cNvPr>
          <p:cNvSpPr txBox="1"/>
          <p:nvPr/>
        </p:nvSpPr>
        <p:spPr>
          <a:xfrm>
            <a:off x="1569694" y="3871770"/>
            <a:ext cx="704039" cy="26827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</a:pPr>
            <a:r>
              <a:rPr lang="de-DE" sz="1600" dirty="0">
                <a:solidFill>
                  <a:schemeClr val="bg1"/>
                </a:solidFill>
              </a:rPr>
              <a:t>Client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8A1DC09F-2715-2097-6205-CDF7A68C7389}"/>
              </a:ext>
            </a:extLst>
          </p:cNvPr>
          <p:cNvSpPr txBox="1"/>
          <p:nvPr/>
        </p:nvSpPr>
        <p:spPr>
          <a:xfrm>
            <a:off x="3119873" y="3898967"/>
            <a:ext cx="704039" cy="26827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</a:pPr>
            <a:r>
              <a:rPr lang="de-DE" sz="1600" dirty="0">
                <a:solidFill>
                  <a:schemeClr val="bg1"/>
                </a:solidFill>
              </a:rPr>
              <a:t>Client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8032E878-0B40-B30D-A779-1C55273218FA}"/>
              </a:ext>
            </a:extLst>
          </p:cNvPr>
          <p:cNvSpPr txBox="1"/>
          <p:nvPr/>
        </p:nvSpPr>
        <p:spPr>
          <a:xfrm>
            <a:off x="4245610" y="4004624"/>
            <a:ext cx="1149350" cy="26827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</a:pPr>
            <a:r>
              <a:rPr lang="de-DE" sz="1600" dirty="0">
                <a:solidFill>
                  <a:schemeClr val="bg1"/>
                </a:solidFill>
              </a:rPr>
              <a:t>OTA Server</a:t>
            </a:r>
          </a:p>
        </p:txBody>
      </p:sp>
    </p:spTree>
    <p:extLst>
      <p:ext uri="{BB962C8B-B14F-4D97-AF65-F5344CB8AC3E}">
        <p14:creationId xmlns:p14="http://schemas.microsoft.com/office/powerpoint/2010/main" val="19727232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0">
            <a:extLst>
              <a:ext uri="{FF2B5EF4-FFF2-40B4-BE49-F238E27FC236}">
                <a16:creationId xmlns:a16="http://schemas.microsoft.com/office/drawing/2014/main" id="{87B8E502-AF66-489F-B5EE-D52A3D4D3D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Our</a:t>
            </a:r>
            <a:r>
              <a:rPr lang="de-DE" dirty="0"/>
              <a:t> Approach</a:t>
            </a:r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2E7BEC98-5EB1-4F1A-9AE9-CEBA0602981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6" name="Inhaltsplatzhalter 5" descr="Ein Bild, das Stuhl, Design enthält.&#10;&#10;Automatisch generierte Beschreibung">
            <a:extLst>
              <a:ext uri="{FF2B5EF4-FFF2-40B4-BE49-F238E27FC236}">
                <a16:creationId xmlns:a16="http://schemas.microsoft.com/office/drawing/2014/main" id="{5F23F2FA-51CC-B9C9-3BC8-7D3CCC605B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161506" y="1432719"/>
            <a:ext cx="2857500" cy="2857500"/>
          </a:xfrm>
        </p:spPr>
      </p:pic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76CF9658-DA7D-455E-B6EC-A07D773F79B0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6827520" y="4876200"/>
            <a:ext cx="1459680" cy="492443"/>
          </a:xfrm>
        </p:spPr>
        <p:txBody>
          <a:bodyPr/>
          <a:lstStyle/>
          <a:p>
            <a:r>
              <a:rPr lang="de-DE" dirty="0"/>
              <a:t>Samstag, 11. November 2023</a:t>
            </a:r>
            <a:endParaRPr lang="en-US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0787A50-FFDC-4F08-A1E0-271FBBA86C8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66725" y="4876200"/>
            <a:ext cx="6063501" cy="123111"/>
          </a:xfrm>
        </p:spPr>
        <p:txBody>
          <a:bodyPr/>
          <a:lstStyle/>
          <a:p>
            <a:r>
              <a:rPr lang="en-US" dirty="0"/>
              <a:t>Binary Buds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074940A-1407-4EB3-8D77-C5636D3C75A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8489000" y="4876200"/>
            <a:ext cx="223200" cy="123111"/>
          </a:xfrm>
        </p:spPr>
        <p:txBody>
          <a:bodyPr/>
          <a:lstStyle/>
          <a:p>
            <a:fld id="{9E82CC3C-1DC0-4FDA-9590-6CC506AB67F8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8" name="Grafik 7" descr="Ein Bild, das Schwarz, Dunkelheit, Screenshot enthält.&#10;&#10;Automatisch generierte Beschreibung">
            <a:extLst>
              <a:ext uri="{FF2B5EF4-FFF2-40B4-BE49-F238E27FC236}">
                <a16:creationId xmlns:a16="http://schemas.microsoft.com/office/drawing/2014/main" id="{586E36DC-F359-3C81-AC0E-117B78E2E7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165989" y="3527084"/>
            <a:ext cx="1241931" cy="1292416"/>
          </a:xfrm>
          <a:prstGeom prst="rect">
            <a:avLst/>
          </a:prstGeom>
        </p:spPr>
      </p:pic>
      <p:pic>
        <p:nvPicPr>
          <p:cNvPr id="9" name="Grafik 8" descr="Ein Bild, das Schwarz, Dunkelheit, Screenshot enthält.&#10;&#10;Automatisch generierte Beschreibung">
            <a:extLst>
              <a:ext uri="{FF2B5EF4-FFF2-40B4-BE49-F238E27FC236}">
                <a16:creationId xmlns:a16="http://schemas.microsoft.com/office/drawing/2014/main" id="{801FCC4F-338C-905B-2164-0BBA4BD716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257429" y="2206318"/>
            <a:ext cx="1241931" cy="1292416"/>
          </a:xfrm>
          <a:prstGeom prst="rect">
            <a:avLst/>
          </a:prstGeom>
        </p:spPr>
      </p:pic>
      <p:pic>
        <p:nvPicPr>
          <p:cNvPr id="10" name="Grafik 9" descr="Ein Bild, das Schwarz, Dunkelheit, Screenshot enthält.&#10;&#10;Automatisch generierte Beschreibung">
            <a:extLst>
              <a:ext uri="{FF2B5EF4-FFF2-40B4-BE49-F238E27FC236}">
                <a16:creationId xmlns:a16="http://schemas.microsoft.com/office/drawing/2014/main" id="{A72E001A-3A7D-9222-6F7D-636B868A10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257428" y="936921"/>
            <a:ext cx="1241931" cy="1292416"/>
          </a:xfrm>
          <a:prstGeom prst="rect">
            <a:avLst/>
          </a:prstGeom>
        </p:spPr>
      </p:pic>
      <p:pic>
        <p:nvPicPr>
          <p:cNvPr id="14" name="Grafik 13" descr="Ein Bild, das Schwarz, Dunkelheit, Screenshot enthält.&#10;&#10;Automatisch generierte Beschreibung">
            <a:extLst>
              <a:ext uri="{FF2B5EF4-FFF2-40B4-BE49-F238E27FC236}">
                <a16:creationId xmlns:a16="http://schemas.microsoft.com/office/drawing/2014/main" id="{63EE4074-3D61-ABF4-6C6E-52664994E3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 flipH="1">
            <a:off x="6737154" y="2180551"/>
            <a:ext cx="1241931" cy="1292416"/>
          </a:xfrm>
          <a:prstGeom prst="rect">
            <a:avLst/>
          </a:prstGeom>
          <a:effectLst/>
        </p:spPr>
      </p:pic>
      <p:pic>
        <p:nvPicPr>
          <p:cNvPr id="16" name="Grafik 15" descr="Ein Bild, das Mond, Kreis enthält.&#10;&#10;Automatisch generierte Beschreibung">
            <a:extLst>
              <a:ext uri="{FF2B5EF4-FFF2-40B4-BE49-F238E27FC236}">
                <a16:creationId xmlns:a16="http://schemas.microsoft.com/office/drawing/2014/main" id="{E76431B0-5194-319D-B042-09DE362E57E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1786954" y="3831210"/>
            <a:ext cx="370677" cy="375369"/>
          </a:xfrm>
          <a:prstGeom prst="rect">
            <a:avLst/>
          </a:prstGeom>
        </p:spPr>
      </p:pic>
      <p:pic>
        <p:nvPicPr>
          <p:cNvPr id="17" name="Grafik 16" descr="Ein Bild, das Mond, Kreis enthält.&#10;&#10;Automatisch generierte Beschreibung">
            <a:extLst>
              <a:ext uri="{FF2B5EF4-FFF2-40B4-BE49-F238E27FC236}">
                <a16:creationId xmlns:a16="http://schemas.microsoft.com/office/drawing/2014/main" id="{7E7482F4-35A7-7185-9A94-542C42D37BA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1893145" y="2535947"/>
            <a:ext cx="370677" cy="375369"/>
          </a:xfrm>
          <a:prstGeom prst="rect">
            <a:avLst/>
          </a:prstGeom>
        </p:spPr>
      </p:pic>
      <p:pic>
        <p:nvPicPr>
          <p:cNvPr id="18" name="Grafik 17" descr="Ein Bild, das Mond, Kreis enthält.&#10;&#10;Automatisch generierte Beschreibung">
            <a:extLst>
              <a:ext uri="{FF2B5EF4-FFF2-40B4-BE49-F238E27FC236}">
                <a16:creationId xmlns:a16="http://schemas.microsoft.com/office/drawing/2014/main" id="{292FEF59-962D-7341-E716-5C51F9A8C9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1897059" y="1251496"/>
            <a:ext cx="370677" cy="375369"/>
          </a:xfrm>
          <a:prstGeom prst="rect">
            <a:avLst/>
          </a:prstGeom>
        </p:spPr>
      </p:pic>
      <p:pic>
        <p:nvPicPr>
          <p:cNvPr id="19" name="Grafik 18" descr="Ein Bild, das Mond, Kreis enthält.&#10;&#10;Automatisch generierte Beschreibung">
            <a:extLst>
              <a:ext uri="{FF2B5EF4-FFF2-40B4-BE49-F238E27FC236}">
                <a16:creationId xmlns:a16="http://schemas.microsoft.com/office/drawing/2014/main" id="{523F7049-D923-B45A-4CC0-0DBBF126AC7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 flipH="1">
            <a:off x="6987442" y="2489330"/>
            <a:ext cx="370677" cy="375369"/>
          </a:xfrm>
          <a:prstGeom prst="rect">
            <a:avLst/>
          </a:prstGeom>
        </p:spPr>
      </p:pic>
      <p:sp>
        <p:nvSpPr>
          <p:cNvPr id="20" name="Textfeld 19">
            <a:extLst>
              <a:ext uri="{FF2B5EF4-FFF2-40B4-BE49-F238E27FC236}">
                <a16:creationId xmlns:a16="http://schemas.microsoft.com/office/drawing/2014/main" id="{24D2D49D-90E0-0276-6C03-080B64A07A6F}"/>
              </a:ext>
            </a:extLst>
          </p:cNvPr>
          <p:cNvSpPr txBox="1"/>
          <p:nvPr/>
        </p:nvSpPr>
        <p:spPr>
          <a:xfrm>
            <a:off x="6920990" y="3562931"/>
            <a:ext cx="1057021" cy="26827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</a:pPr>
            <a:r>
              <a:rPr lang="de-DE" sz="1600" dirty="0"/>
              <a:t>OTA Server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E440B1F3-D6B2-5836-9EA0-DAABD7CA5C9D}"/>
              </a:ext>
            </a:extLst>
          </p:cNvPr>
          <p:cNvSpPr txBox="1"/>
          <p:nvPr/>
        </p:nvSpPr>
        <p:spPr>
          <a:xfrm>
            <a:off x="1164309" y="4572380"/>
            <a:ext cx="522579" cy="26827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</a:pPr>
            <a:r>
              <a:rPr lang="de-DE" sz="1600" dirty="0"/>
              <a:t>Client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47976FC9-2CA4-17A6-9D91-24D90F8B1E64}"/>
              </a:ext>
            </a:extLst>
          </p:cNvPr>
          <p:cNvSpPr txBox="1"/>
          <p:nvPr/>
        </p:nvSpPr>
        <p:spPr>
          <a:xfrm>
            <a:off x="1174797" y="3230455"/>
            <a:ext cx="522579" cy="26827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</a:pPr>
            <a:r>
              <a:rPr lang="de-DE" sz="1600" dirty="0"/>
              <a:t>Client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9458D1FC-7F29-9764-1552-17A734F8DE5D}"/>
              </a:ext>
            </a:extLst>
          </p:cNvPr>
          <p:cNvSpPr txBox="1"/>
          <p:nvPr/>
        </p:nvSpPr>
        <p:spPr>
          <a:xfrm>
            <a:off x="1175453" y="1940628"/>
            <a:ext cx="522579" cy="26827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</a:pPr>
            <a:r>
              <a:rPr lang="de-DE" sz="1600" dirty="0"/>
              <a:t>Client</a:t>
            </a:r>
          </a:p>
        </p:txBody>
      </p:sp>
    </p:spTree>
    <p:extLst>
      <p:ext uri="{BB962C8B-B14F-4D97-AF65-F5344CB8AC3E}">
        <p14:creationId xmlns:p14="http://schemas.microsoft.com/office/powerpoint/2010/main" val="3912591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77F8272-283E-7936-1BBF-46C90C45B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Real </a:t>
            </a:r>
            <a:r>
              <a:rPr lang="de-DE" dirty="0" err="1"/>
              <a:t>life</a:t>
            </a:r>
            <a:r>
              <a:rPr lang="de-DE" dirty="0"/>
              <a:t> Scenario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C2B2336-2659-2628-BC71-4ACD982280F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9" name="Inhaltsplatzhalter 8" descr="Ein Bild, das Im Haus, computer, Computer, Büroausstattung enthält.&#10;&#10;Automatisch generierte Beschreibung">
            <a:extLst>
              <a:ext uri="{FF2B5EF4-FFF2-40B4-BE49-F238E27FC236}">
                <a16:creationId xmlns:a16="http://schemas.microsoft.com/office/drawing/2014/main" id="{CD264900-FEAA-8985-0D54-1600730710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63040" y="993891"/>
            <a:ext cx="5872480" cy="3741618"/>
          </a:xfrm>
        </p:spPr>
      </p:pic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C8F7944-85F0-9544-8971-D44742901C1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Binary Buds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A1D21DC-C730-2908-51A6-19FB14B2E4E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10" name="Datumsplatzhalter 1">
            <a:extLst>
              <a:ext uri="{FF2B5EF4-FFF2-40B4-BE49-F238E27FC236}">
                <a16:creationId xmlns:a16="http://schemas.microsoft.com/office/drawing/2014/main" id="{61D3F31F-4C59-180D-CD39-DD909C0BB6F3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6827520" y="4876200"/>
            <a:ext cx="1459680" cy="492443"/>
          </a:xfrm>
        </p:spPr>
        <p:txBody>
          <a:bodyPr/>
          <a:lstStyle/>
          <a:p>
            <a:r>
              <a:rPr lang="de-DE" dirty="0"/>
              <a:t>Samstag, 11. November 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20797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0">
            <a:extLst>
              <a:ext uri="{FF2B5EF4-FFF2-40B4-BE49-F238E27FC236}">
                <a16:creationId xmlns:a16="http://schemas.microsoft.com/office/drawing/2014/main" id="{87B8E502-AF66-489F-B5EE-D52A3D4D3D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Expectations</a:t>
            </a:r>
            <a:endParaRPr lang="de-DE" dirty="0"/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2E7BEC98-5EB1-4F1A-9AE9-CEBA0602981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76CF9658-DA7D-455E-B6EC-A07D773F79B0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6827520" y="4876200"/>
            <a:ext cx="1459680" cy="492443"/>
          </a:xfrm>
        </p:spPr>
        <p:txBody>
          <a:bodyPr/>
          <a:lstStyle/>
          <a:p>
            <a:r>
              <a:rPr lang="de-DE" dirty="0"/>
              <a:t>Samstag, 11. November 2023</a:t>
            </a:r>
            <a:endParaRPr lang="en-US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0787A50-FFDC-4F08-A1E0-271FBBA86C8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66725" y="4876200"/>
            <a:ext cx="6063501" cy="123111"/>
          </a:xfrm>
        </p:spPr>
        <p:txBody>
          <a:bodyPr/>
          <a:lstStyle/>
          <a:p>
            <a:r>
              <a:rPr lang="en-US" dirty="0"/>
              <a:t>Binary Buds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074940A-1407-4EB3-8D77-C5636D3C75A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8489000" y="4876200"/>
            <a:ext cx="223200" cy="123111"/>
          </a:xfrm>
        </p:spPr>
        <p:txBody>
          <a:bodyPr/>
          <a:lstStyle/>
          <a:p>
            <a:fld id="{9E82CC3C-1DC0-4FDA-9590-6CC506AB67F8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1E1213CB-02D9-687C-1167-77CA0B1F30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Bottlenecks: </a:t>
            </a:r>
            <a:r>
              <a:rPr lang="de-DE" dirty="0" err="1"/>
              <a:t>client</a:t>
            </a:r>
            <a:r>
              <a:rPr lang="de-DE" dirty="0"/>
              <a:t> and </a:t>
            </a:r>
            <a:r>
              <a:rPr lang="de-DE" dirty="0" err="1"/>
              <a:t>hardware</a:t>
            </a:r>
            <a:r>
              <a:rPr lang="de-DE" dirty="0"/>
              <a:t> – not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actual</a:t>
            </a:r>
            <a:r>
              <a:rPr lang="de-DE" dirty="0"/>
              <a:t> </a:t>
            </a:r>
            <a:r>
              <a:rPr lang="de-DE" dirty="0" err="1"/>
              <a:t>bandwidth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5G (10 Gbit/s)</a:t>
            </a:r>
          </a:p>
          <a:p>
            <a:endParaRPr lang="de-DE" dirty="0"/>
          </a:p>
          <a:p>
            <a:r>
              <a:rPr lang="de-DE" dirty="0" err="1"/>
              <a:t>Improve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speed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connection</a:t>
            </a:r>
            <a:r>
              <a:rPr lang="de-DE" dirty="0"/>
              <a:t> via 5G</a:t>
            </a:r>
          </a:p>
          <a:p>
            <a:pPr mar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941214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0">
            <a:extLst>
              <a:ext uri="{FF2B5EF4-FFF2-40B4-BE49-F238E27FC236}">
                <a16:creationId xmlns:a16="http://schemas.microsoft.com/office/drawing/2014/main" id="{87B8E502-AF66-489F-B5EE-D52A3D4D3D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Results</a:t>
            </a:r>
            <a:endParaRPr lang="de-DE" dirty="0"/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2E7BEC98-5EB1-4F1A-9AE9-CEBA0602981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76CF9658-DA7D-455E-B6EC-A07D773F79B0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6827520" y="4876200"/>
            <a:ext cx="1459680" cy="492443"/>
          </a:xfrm>
        </p:spPr>
        <p:txBody>
          <a:bodyPr/>
          <a:lstStyle/>
          <a:p>
            <a:r>
              <a:rPr lang="de-DE" dirty="0"/>
              <a:t>Samstag, 11. November 2023</a:t>
            </a:r>
            <a:endParaRPr lang="en-US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0787A50-FFDC-4F08-A1E0-271FBBA86C8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66725" y="4876200"/>
            <a:ext cx="6063501" cy="123111"/>
          </a:xfrm>
        </p:spPr>
        <p:txBody>
          <a:bodyPr/>
          <a:lstStyle/>
          <a:p>
            <a:r>
              <a:rPr lang="en-US" dirty="0"/>
              <a:t>Binary Buds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074940A-1407-4EB3-8D77-C5636D3C75A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8489000" y="4876200"/>
            <a:ext cx="223200" cy="123111"/>
          </a:xfrm>
        </p:spPr>
        <p:txBody>
          <a:bodyPr/>
          <a:lstStyle/>
          <a:p>
            <a:fld id="{9E82CC3C-1DC0-4FDA-9590-6CC506AB67F8}" type="slidenum">
              <a:rPr lang="en-US" smtClean="0"/>
              <a:pPr/>
              <a:t>8</a:t>
            </a:fld>
            <a:endParaRPr lang="en-US" dirty="0"/>
          </a:p>
        </p:txBody>
      </p:sp>
      <p:graphicFrame>
        <p:nvGraphicFramePr>
          <p:cNvPr id="5" name="Inhaltsplatzhalter 4">
            <a:extLst>
              <a:ext uri="{FF2B5EF4-FFF2-40B4-BE49-F238E27FC236}">
                <a16:creationId xmlns:a16="http://schemas.microsoft.com/office/drawing/2014/main" id="{B5029F53-39C1-600D-8EF0-6F7BC306AA79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68313" y="1008063"/>
          <a:ext cx="8243887" cy="37068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0581984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0">
            <a:extLst>
              <a:ext uri="{FF2B5EF4-FFF2-40B4-BE49-F238E27FC236}">
                <a16:creationId xmlns:a16="http://schemas.microsoft.com/office/drawing/2014/main" id="{87B8E502-AF66-489F-B5EE-D52A3D4D3D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Results</a:t>
            </a:r>
            <a:endParaRPr lang="de-DE" dirty="0"/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2E7BEC98-5EB1-4F1A-9AE9-CEBA0602981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err="1"/>
              <a:t>Comparison</a:t>
            </a:r>
            <a:endParaRPr lang="de-DE" dirty="0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76CF9658-DA7D-455E-B6EC-A07D773F79B0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6827520" y="4876200"/>
            <a:ext cx="1459680" cy="492443"/>
          </a:xfrm>
        </p:spPr>
        <p:txBody>
          <a:bodyPr/>
          <a:lstStyle/>
          <a:p>
            <a:r>
              <a:rPr lang="de-DE" dirty="0"/>
              <a:t>Samstag, 11. November 2023</a:t>
            </a:r>
            <a:endParaRPr lang="en-US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0787A50-FFDC-4F08-A1E0-271FBBA86C8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66725" y="4876200"/>
            <a:ext cx="6063501" cy="123111"/>
          </a:xfrm>
        </p:spPr>
        <p:txBody>
          <a:bodyPr/>
          <a:lstStyle/>
          <a:p>
            <a:r>
              <a:rPr lang="en-US" dirty="0"/>
              <a:t>Binary Buds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074940A-1407-4EB3-8D77-C5636D3C75A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8489000" y="4876200"/>
            <a:ext cx="223200" cy="123111"/>
          </a:xfrm>
        </p:spPr>
        <p:txBody>
          <a:bodyPr/>
          <a:lstStyle/>
          <a:p>
            <a:fld id="{9E82CC3C-1DC0-4FDA-9590-6CC506AB67F8}" type="slidenum">
              <a:rPr lang="en-US" smtClean="0"/>
              <a:pPr/>
              <a:t>9</a:t>
            </a:fld>
            <a:endParaRPr lang="en-US" dirty="0"/>
          </a:p>
        </p:txBody>
      </p:sp>
      <p:graphicFrame>
        <p:nvGraphicFramePr>
          <p:cNvPr id="9" name="Inhaltsplatzhalter 8">
            <a:extLst>
              <a:ext uri="{FF2B5EF4-FFF2-40B4-BE49-F238E27FC236}">
                <a16:creationId xmlns:a16="http://schemas.microsoft.com/office/drawing/2014/main" id="{E4230E93-2879-8CC2-881C-6A65B8DE23A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83275599"/>
              </p:ext>
            </p:extLst>
          </p:nvPr>
        </p:nvGraphicFramePr>
        <p:xfrm>
          <a:off x="468313" y="1008063"/>
          <a:ext cx="7335259" cy="37068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467664055"/>
      </p:ext>
    </p:extLst>
  </p:cSld>
  <p:clrMapOvr>
    <a:masterClrMapping/>
  </p:clrMapOvr>
</p:sld>
</file>

<file path=ppt/theme/theme1.xml><?xml version="1.0" encoding="utf-8"?>
<a:theme xmlns:a="http://schemas.openxmlformats.org/drawingml/2006/main" name="Uni_Stuttgart">
  <a:themeElements>
    <a:clrScheme name="UNI COLOUR">
      <a:dk1>
        <a:srgbClr val="3E444C"/>
      </a:dk1>
      <a:lt1>
        <a:sysClr val="window" lastClr="FFFFFF"/>
      </a:lt1>
      <a:dk2>
        <a:srgbClr val="000000"/>
      </a:dk2>
      <a:lt2>
        <a:srgbClr val="9F9998"/>
      </a:lt2>
      <a:accent1>
        <a:srgbClr val="00BEFF"/>
      </a:accent1>
      <a:accent2>
        <a:srgbClr val="00519E"/>
      </a:accent2>
      <a:accent3>
        <a:srgbClr val="3E444C"/>
      </a:accent3>
      <a:accent4>
        <a:srgbClr val="7DC6EA"/>
      </a:accent4>
      <a:accent5>
        <a:srgbClr val="9F9998"/>
      </a:accent5>
      <a:accent6>
        <a:srgbClr val="FFD500"/>
      </a:accent6>
      <a:hlink>
        <a:srgbClr val="00BEFF"/>
      </a:hlink>
      <a:folHlink>
        <a:srgbClr val="3E444C"/>
      </a:folHlink>
    </a:clrScheme>
    <a:fontScheme name="Universitaet_Stuttgart_Fon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sz="1600"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marL="179388" indent="-179388">
          <a:lnSpc>
            <a:spcPct val="120000"/>
          </a:lnSpc>
          <a:spcBef>
            <a:spcPts val="750"/>
          </a:spcBef>
          <a:buClr>
            <a:schemeClr val="accent1"/>
          </a:buClr>
          <a:buFont typeface="Arial" panose="020B0604020202020204" pitchFamily="34" charset="0"/>
          <a:buChar char="•"/>
          <a:defRPr sz="16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Studentische_Vorlage_International_16zu9.pptx" id="{4216EE7C-08BA-400D-A13F-C7F9220C01C1}" vid="{CCC92FBD-4CB8-4DA7-8AC0-87B0C0ADAC08}"/>
    </a:ext>
  </a:extLst>
</a:theme>
</file>

<file path=ppt/theme/theme2.xml><?xml version="1.0" encoding="utf-8"?>
<a:theme xmlns:a="http://schemas.openxmlformats.org/drawingml/2006/main" name="Office Theme">
  <a:themeElements>
    <a:clrScheme name="Universität Stuttgart Version 2">
      <a:dk1>
        <a:srgbClr val="323232"/>
      </a:dk1>
      <a:lt1>
        <a:sysClr val="window" lastClr="FFFFFF"/>
      </a:lt1>
      <a:dk2>
        <a:srgbClr val="000000"/>
      </a:dk2>
      <a:lt2>
        <a:srgbClr val="9F9998"/>
      </a:lt2>
      <a:accent1>
        <a:srgbClr val="00BEFF"/>
      </a:accent1>
      <a:accent2>
        <a:srgbClr val="004191"/>
      </a:accent2>
      <a:accent3>
        <a:srgbClr val="323232"/>
      </a:accent3>
      <a:accent4>
        <a:srgbClr val="7DC6EA"/>
      </a:accent4>
      <a:accent5>
        <a:srgbClr val="9F9998"/>
      </a:accent5>
      <a:accent6>
        <a:srgbClr val="FFD500"/>
      </a:accent6>
      <a:hlink>
        <a:srgbClr val="00BEFF"/>
      </a:hlink>
      <a:folHlink>
        <a:srgbClr val="524D4D"/>
      </a:folHlink>
    </a:clrScheme>
    <a:fontScheme name="Universität Stuttgar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Universität Stuttgart Version 2">
      <a:dk1>
        <a:srgbClr val="323232"/>
      </a:dk1>
      <a:lt1>
        <a:sysClr val="window" lastClr="FFFFFF"/>
      </a:lt1>
      <a:dk2>
        <a:srgbClr val="000000"/>
      </a:dk2>
      <a:lt2>
        <a:srgbClr val="9F9998"/>
      </a:lt2>
      <a:accent1>
        <a:srgbClr val="00BEFF"/>
      </a:accent1>
      <a:accent2>
        <a:srgbClr val="004191"/>
      </a:accent2>
      <a:accent3>
        <a:srgbClr val="323232"/>
      </a:accent3>
      <a:accent4>
        <a:srgbClr val="7DC6EA"/>
      </a:accent4>
      <a:accent5>
        <a:srgbClr val="9F9998"/>
      </a:accent5>
      <a:accent6>
        <a:srgbClr val="FFD500"/>
      </a:accent6>
      <a:hlink>
        <a:srgbClr val="00BEFF"/>
      </a:hlink>
      <a:folHlink>
        <a:srgbClr val="524D4D"/>
      </a:folHlink>
    </a:clrScheme>
    <a:fontScheme name="Universität Stuttgar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Uni_Stuttgart</Template>
  <TotalTime>0</TotalTime>
  <Words>531</Words>
  <Application>Microsoft Macintosh PowerPoint</Application>
  <PresentationFormat>Bildschirmpräsentation (16:9)</PresentationFormat>
  <Paragraphs>143</Paragraphs>
  <Slides>15</Slides>
  <Notes>10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15</vt:i4>
      </vt:variant>
    </vt:vector>
  </HeadingPairs>
  <TitlesOfParts>
    <vt:vector size="18" baseType="lpstr">
      <vt:lpstr>Arial</vt:lpstr>
      <vt:lpstr>Helvetica Neue</vt:lpstr>
      <vt:lpstr>Uni_Stuttgart</vt:lpstr>
      <vt:lpstr>Over-the-air update strategies via 5G</vt:lpstr>
      <vt:lpstr>PowerPoint-Präsentation</vt:lpstr>
      <vt:lpstr>Enganging Introduction!</vt:lpstr>
      <vt:lpstr>Initital State</vt:lpstr>
      <vt:lpstr>Our Approach</vt:lpstr>
      <vt:lpstr>Real life Scenario</vt:lpstr>
      <vt:lpstr>Expectations</vt:lpstr>
      <vt:lpstr>Results</vt:lpstr>
      <vt:lpstr>Results</vt:lpstr>
      <vt:lpstr>Conclusion</vt:lpstr>
      <vt:lpstr>Conclusion</vt:lpstr>
      <vt:lpstr>Questions</vt:lpstr>
      <vt:lpstr>OTA Measurement Tool</vt:lpstr>
      <vt:lpstr>PowerPoint-Präsentation</vt:lpstr>
      <vt:lpstr>Future Work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Over-the-air update strategies via 5G</dc:title>
  <dc:creator>Nils Boike</dc:creator>
  <cp:lastModifiedBy>Nils Boike</cp:lastModifiedBy>
  <cp:revision>4</cp:revision>
  <dcterms:created xsi:type="dcterms:W3CDTF">2023-11-11T08:53:03Z</dcterms:created>
  <dcterms:modified xsi:type="dcterms:W3CDTF">2023-11-11T18:30:20Z</dcterms:modified>
</cp:coreProperties>
</file>